
<file path=[Content_Types].xml><?xml version="1.0" encoding="utf-8"?>
<Types xmlns="http://schemas.openxmlformats.org/package/2006/content-types">
  <Default Extension="jpeg" ContentType="image/jpe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27"/>
  </p:notesMasterIdLst>
  <p:sldIdLst>
    <p:sldId id="421" r:id="rId5"/>
    <p:sldId id="424" r:id="rId6"/>
    <p:sldId id="442" r:id="rId7"/>
    <p:sldId id="258" r:id="rId8"/>
    <p:sldId id="341" r:id="rId9"/>
    <p:sldId id="361" r:id="rId10"/>
    <p:sldId id="425" r:id="rId11"/>
    <p:sldId id="437" r:id="rId12"/>
    <p:sldId id="433" r:id="rId13"/>
    <p:sldId id="426" r:id="rId14"/>
    <p:sldId id="434" r:id="rId15"/>
    <p:sldId id="328" r:id="rId16"/>
    <p:sldId id="264" r:id="rId17"/>
    <p:sldId id="444" r:id="rId18"/>
    <p:sldId id="443" r:id="rId19"/>
    <p:sldId id="357" r:id="rId20"/>
    <p:sldId id="356" r:id="rId21"/>
    <p:sldId id="354" r:id="rId22"/>
    <p:sldId id="430" r:id="rId23"/>
    <p:sldId id="419" r:id="rId24"/>
    <p:sldId id="358" r:id="rId25"/>
    <p:sldId id="423" r:id="rId26"/>
  </p:sldIdLst>
  <p:sldSz cx="12192000" cy="6858000"/>
  <p:notesSz cx="6858000" cy="9144000"/>
  <p:defaultTex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 uri="{1BD7E111-0CB8-44D6-8891-C1BB2F81B7CC}">
      <p1710:readonlyRecommended xmlns:p1710="http://schemas.microsoft.com/office/powerpoint/2017/10/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D47BAA1-D5BA-A23B-0C19-499D3E13243C}" v="8" dt="2026-05-29T11:25:19.896"/>
    <p1510:client id="{33774A02-3323-473D-B444-DC606027DE34}" v="91" dt="2026-05-28T23:27:15.751"/>
    <p1510:client id="{CD9D0D88-8AFC-440B-A28B-F1C562435428}" v="190" dt="2026-05-29T11:42:23.301"/>
    <p1510:client id="{D776155D-6DA7-4209-9D25-F6B59943CEB9}" v="248" dt="2026-05-29T11:34:07"/>
  </p1510:revLst>
</p1510:revInfo>
</file>

<file path=ppt/tableStyles.xml><?xml version="1.0" encoding="utf-8"?>
<a:tblStyleLst xmlns:a="http://schemas.openxmlformats.org/drawingml/2006/main" def="{5C22544A-7EE6-4342-B048-85BDC9FD1C3A}">
  <a:tblStyle styleId="{5C22544A-7EE6-4342-B048-85BDC9FD1C3A}" styleName="Normaali tyyli 2 - Korostu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Ei tyyliä, ei ruudukkoa">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microsoft.com/office/2015/10/relationships/revisionInfo" Target="revisionInfo.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microsoft.com/office/2016/11/relationships/changesInfo" Target="changesInfos/changesInfo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presProps" Target="presProp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notesMaster" Target="notesMasters/notesMaster1.xml"/><Relationship Id="rId30" Type="http://schemas.openxmlformats.org/officeDocument/2006/relationships/theme" Target="theme/theme1.xml"/><Relationship Id="rId8" Type="http://schemas.openxmlformats.org/officeDocument/2006/relationships/slide" Target="slides/slide4.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Turvanen Pipa" userId="ef33b46f-2223-4725-8542-9009e7e44af9" providerId="ADAL" clId="{5C0E6E2F-0036-4046-B1FA-E0217350724C}"/>
    <pc:docChg chg="custSel modSld">
      <pc:chgData name="Turvanen Pipa" userId="ef33b46f-2223-4725-8542-9009e7e44af9" providerId="ADAL" clId="{5C0E6E2F-0036-4046-B1FA-E0217350724C}" dt="2026-05-29T11:42:23.301" v="189" actId="20577"/>
      <pc:docMkLst>
        <pc:docMk/>
      </pc:docMkLst>
      <pc:sldChg chg="modSp mod">
        <pc:chgData name="Turvanen Pipa" userId="ef33b46f-2223-4725-8542-9009e7e44af9" providerId="ADAL" clId="{5C0E6E2F-0036-4046-B1FA-E0217350724C}" dt="2026-05-29T11:42:23.301" v="189" actId="20577"/>
        <pc:sldMkLst>
          <pc:docMk/>
          <pc:sldMk cId="1484108944" sldId="354"/>
        </pc:sldMkLst>
        <pc:spChg chg="mod">
          <ac:chgData name="Turvanen Pipa" userId="ef33b46f-2223-4725-8542-9009e7e44af9" providerId="ADAL" clId="{5C0E6E2F-0036-4046-B1FA-E0217350724C}" dt="2026-05-29T11:42:23.301" v="189" actId="20577"/>
          <ac:spMkLst>
            <pc:docMk/>
            <pc:sldMk cId="1484108944" sldId="354"/>
            <ac:spMk id="3" creationId="{5053A15F-4F07-8321-95FC-ADAC5E632D33}"/>
          </ac:spMkLst>
        </pc:spChg>
      </pc:sldChg>
      <pc:sldChg chg="modSp mod">
        <pc:chgData name="Turvanen Pipa" userId="ef33b46f-2223-4725-8542-9009e7e44af9" providerId="ADAL" clId="{5C0E6E2F-0036-4046-B1FA-E0217350724C}" dt="2026-05-29T11:39:46.825" v="13" actId="2710"/>
        <pc:sldMkLst>
          <pc:docMk/>
          <pc:sldMk cId="744721147" sldId="358"/>
        </pc:sldMkLst>
        <pc:spChg chg="mod">
          <ac:chgData name="Turvanen Pipa" userId="ef33b46f-2223-4725-8542-9009e7e44af9" providerId="ADAL" clId="{5C0E6E2F-0036-4046-B1FA-E0217350724C}" dt="2026-05-29T11:39:46.825" v="13" actId="2710"/>
          <ac:spMkLst>
            <pc:docMk/>
            <pc:sldMk cId="744721147" sldId="358"/>
            <ac:spMk id="3" creationId="{E6220341-713E-2B93-2D01-3CB959BBC6DB}"/>
          </ac:spMkLst>
        </pc:spChg>
      </pc:sldChg>
    </pc:docChg>
  </pc:docChgLst>
  <pc:docChgLst>
    <pc:chgData name="Nieminen Linda" userId="cb0ec691-0d9c-45fc-b0b2-3051bddcf3e8" providerId="ADAL" clId="{0DAAFAB5-E2A3-4245-819A-6FD712FDE7A4}"/>
    <pc:docChg chg="undo redo custSel addSld delSld modSld sldOrd delMainMaster">
      <pc:chgData name="Nieminen Linda" userId="cb0ec691-0d9c-45fc-b0b2-3051bddcf3e8" providerId="ADAL" clId="{0DAAFAB5-E2A3-4245-819A-6FD712FDE7A4}" dt="2026-05-29T06:06:09.903" v="20754" actId="20577"/>
      <pc:docMkLst>
        <pc:docMk/>
      </pc:docMkLst>
      <pc:sldChg chg="addSp modSp mod modNotesTx">
        <pc:chgData name="Nieminen Linda" userId="cb0ec691-0d9c-45fc-b0b2-3051bddcf3e8" providerId="ADAL" clId="{0DAAFAB5-E2A3-4245-819A-6FD712FDE7A4}" dt="2026-05-28T19:58:42.755" v="17677" actId="20577"/>
        <pc:sldMkLst>
          <pc:docMk/>
          <pc:sldMk cId="2509341832" sldId="258"/>
        </pc:sldMkLst>
        <pc:spChg chg="mod">
          <ac:chgData name="Nieminen Linda" userId="cb0ec691-0d9c-45fc-b0b2-3051bddcf3e8" providerId="ADAL" clId="{0DAAFAB5-E2A3-4245-819A-6FD712FDE7A4}" dt="2026-05-28T08:02:49.710" v="1472" actId="20577"/>
          <ac:spMkLst>
            <pc:docMk/>
            <pc:sldMk cId="2509341832" sldId="258"/>
            <ac:spMk id="2" creationId="{071DEE2D-FDC4-D3C3-43B9-B63D665638C4}"/>
          </ac:spMkLst>
        </pc:spChg>
        <pc:spChg chg="mod">
          <ac:chgData name="Nieminen Linda" userId="cb0ec691-0d9c-45fc-b0b2-3051bddcf3e8" providerId="ADAL" clId="{0DAAFAB5-E2A3-4245-819A-6FD712FDE7A4}" dt="2026-05-28T19:58:42.755" v="17677" actId="20577"/>
          <ac:spMkLst>
            <pc:docMk/>
            <pc:sldMk cId="2509341832" sldId="258"/>
            <ac:spMk id="3" creationId="{7193EBAB-E215-F867-F61E-F6EA7D3725BC}"/>
          </ac:spMkLst>
        </pc:spChg>
        <pc:graphicFrameChg chg="add mod">
          <ac:chgData name="Nieminen Linda" userId="cb0ec691-0d9c-45fc-b0b2-3051bddcf3e8" providerId="ADAL" clId="{0DAAFAB5-E2A3-4245-819A-6FD712FDE7A4}" dt="2026-05-28T15:04:58.205" v="7536"/>
          <ac:graphicFrameMkLst>
            <pc:docMk/>
            <pc:sldMk cId="2509341832" sldId="258"/>
            <ac:graphicFrameMk id="4" creationId="{4553C1D4-39BA-9DB3-525D-CFAF46C7DF02}"/>
          </ac:graphicFrameMkLst>
        </pc:graphicFrameChg>
        <pc:graphicFrameChg chg="add mod">
          <ac:chgData name="Nieminen Linda" userId="cb0ec691-0d9c-45fc-b0b2-3051bddcf3e8" providerId="ADAL" clId="{0DAAFAB5-E2A3-4245-819A-6FD712FDE7A4}" dt="2026-05-28T15:07:45.647" v="7789"/>
          <ac:graphicFrameMkLst>
            <pc:docMk/>
            <pc:sldMk cId="2509341832" sldId="258"/>
            <ac:graphicFrameMk id="5" creationId="{B2531796-554C-FF55-D687-6C20B6A13AB3}"/>
          </ac:graphicFrameMkLst>
        </pc:graphicFrameChg>
        <pc:graphicFrameChg chg="add mod">
          <ac:chgData name="Nieminen Linda" userId="cb0ec691-0d9c-45fc-b0b2-3051bddcf3e8" providerId="ADAL" clId="{0DAAFAB5-E2A3-4245-819A-6FD712FDE7A4}" dt="2026-05-28T15:22:04.836" v="8818"/>
          <ac:graphicFrameMkLst>
            <pc:docMk/>
            <pc:sldMk cId="2509341832" sldId="258"/>
            <ac:graphicFrameMk id="6" creationId="{B9C40276-EBBF-47AC-76E8-C89C2A334408}"/>
          </ac:graphicFrameMkLst>
        </pc:graphicFrameChg>
        <pc:graphicFrameChg chg="add mod">
          <ac:chgData name="Nieminen Linda" userId="cb0ec691-0d9c-45fc-b0b2-3051bddcf3e8" providerId="ADAL" clId="{0DAAFAB5-E2A3-4245-819A-6FD712FDE7A4}" dt="2026-05-28T15:22:11.319" v="8821"/>
          <ac:graphicFrameMkLst>
            <pc:docMk/>
            <pc:sldMk cId="2509341832" sldId="258"/>
            <ac:graphicFrameMk id="7" creationId="{4FBDDAD9-FB1F-2576-612E-95388FA1A09F}"/>
          </ac:graphicFrameMkLst>
        </pc:graphicFrameChg>
      </pc:sldChg>
      <pc:sldChg chg="del ord">
        <pc:chgData name="Nieminen Linda" userId="cb0ec691-0d9c-45fc-b0b2-3051bddcf3e8" providerId="ADAL" clId="{0DAAFAB5-E2A3-4245-819A-6FD712FDE7A4}" dt="2026-05-28T20:46:41.127" v="20010" actId="2696"/>
        <pc:sldMkLst>
          <pc:docMk/>
          <pc:sldMk cId="297323223" sldId="262"/>
        </pc:sldMkLst>
      </pc:sldChg>
      <pc:sldChg chg="modSp mod ord modNotesTx">
        <pc:chgData name="Nieminen Linda" userId="cb0ec691-0d9c-45fc-b0b2-3051bddcf3e8" providerId="ADAL" clId="{0DAAFAB5-E2A3-4245-819A-6FD712FDE7A4}" dt="2026-05-29T05:55:28.291" v="20705" actId="20577"/>
        <pc:sldMkLst>
          <pc:docMk/>
          <pc:sldMk cId="1738270295" sldId="264"/>
        </pc:sldMkLst>
        <pc:spChg chg="mod">
          <ac:chgData name="Nieminen Linda" userId="cb0ec691-0d9c-45fc-b0b2-3051bddcf3e8" providerId="ADAL" clId="{0DAAFAB5-E2A3-4245-819A-6FD712FDE7A4}" dt="2026-05-28T08:40:54.598" v="2654" actId="20577"/>
          <ac:spMkLst>
            <pc:docMk/>
            <pc:sldMk cId="1738270295" sldId="264"/>
            <ac:spMk id="2" creationId="{3271C4C8-765C-B412-4D89-EC4B4471B89A}"/>
          </ac:spMkLst>
        </pc:spChg>
        <pc:spChg chg="mod">
          <ac:chgData name="Nieminen Linda" userId="cb0ec691-0d9c-45fc-b0b2-3051bddcf3e8" providerId="ADAL" clId="{0DAAFAB5-E2A3-4245-819A-6FD712FDE7A4}" dt="2026-05-29T05:55:28.291" v="20705" actId="20577"/>
          <ac:spMkLst>
            <pc:docMk/>
            <pc:sldMk cId="1738270295" sldId="264"/>
            <ac:spMk id="3" creationId="{81E872DF-4241-1635-5900-7D18D93E7B46}"/>
          </ac:spMkLst>
        </pc:spChg>
      </pc:sldChg>
      <pc:sldChg chg="delSp modSp mod modNotesTx">
        <pc:chgData name="Nieminen Linda" userId="cb0ec691-0d9c-45fc-b0b2-3051bddcf3e8" providerId="ADAL" clId="{0DAAFAB5-E2A3-4245-819A-6FD712FDE7A4}" dt="2026-05-28T19:59:15.561" v="17699" actId="20577"/>
        <pc:sldMkLst>
          <pc:docMk/>
          <pc:sldMk cId="1444842114" sldId="328"/>
        </pc:sldMkLst>
        <pc:spChg chg="mod">
          <ac:chgData name="Nieminen Linda" userId="cb0ec691-0d9c-45fc-b0b2-3051bddcf3e8" providerId="ADAL" clId="{0DAAFAB5-E2A3-4245-819A-6FD712FDE7A4}" dt="2026-05-28T08:40:08.678" v="2635" actId="20577"/>
          <ac:spMkLst>
            <pc:docMk/>
            <pc:sldMk cId="1444842114" sldId="328"/>
            <ac:spMk id="2" creationId="{58D326E0-73BC-1FA7-46E4-69D3765E5965}"/>
          </ac:spMkLst>
        </pc:spChg>
        <pc:spChg chg="mod">
          <ac:chgData name="Nieminen Linda" userId="cb0ec691-0d9c-45fc-b0b2-3051bddcf3e8" providerId="ADAL" clId="{0DAAFAB5-E2A3-4245-819A-6FD712FDE7A4}" dt="2026-05-28T19:59:15.561" v="17699" actId="20577"/>
          <ac:spMkLst>
            <pc:docMk/>
            <pc:sldMk cId="1444842114" sldId="328"/>
            <ac:spMk id="3" creationId="{488C130A-BD02-8F4A-C89A-A8A1E4FD3269}"/>
          </ac:spMkLst>
        </pc:spChg>
        <pc:graphicFrameChg chg="del mod modGraphic">
          <ac:chgData name="Nieminen Linda" userId="cb0ec691-0d9c-45fc-b0b2-3051bddcf3e8" providerId="ADAL" clId="{0DAAFAB5-E2A3-4245-819A-6FD712FDE7A4}" dt="2026-05-28T17:09:04.432" v="11507" actId="478"/>
          <ac:graphicFrameMkLst>
            <pc:docMk/>
            <pc:sldMk cId="1444842114" sldId="328"/>
            <ac:graphicFrameMk id="4" creationId="{8D804FCB-EE92-F17F-C574-7FBFCA64AA2E}"/>
          </ac:graphicFrameMkLst>
        </pc:graphicFrameChg>
      </pc:sldChg>
      <pc:sldChg chg="modSp mod ord modNotesTx">
        <pc:chgData name="Nieminen Linda" userId="cb0ec691-0d9c-45fc-b0b2-3051bddcf3e8" providerId="ADAL" clId="{0DAAFAB5-E2A3-4245-819A-6FD712FDE7A4}" dt="2026-05-28T22:50:56.662" v="20018" actId="6549"/>
        <pc:sldMkLst>
          <pc:docMk/>
          <pc:sldMk cId="1772872862" sldId="341"/>
        </pc:sldMkLst>
        <pc:spChg chg="mod">
          <ac:chgData name="Nieminen Linda" userId="cb0ec691-0d9c-45fc-b0b2-3051bddcf3e8" providerId="ADAL" clId="{0DAAFAB5-E2A3-4245-819A-6FD712FDE7A4}" dt="2026-05-28T08:03:00.401" v="1474" actId="20577"/>
          <ac:spMkLst>
            <pc:docMk/>
            <pc:sldMk cId="1772872862" sldId="341"/>
            <ac:spMk id="2" creationId="{1FC33BFB-6887-A9A4-36E7-EE7F9079FF6B}"/>
          </ac:spMkLst>
        </pc:spChg>
        <pc:spChg chg="mod">
          <ac:chgData name="Nieminen Linda" userId="cb0ec691-0d9c-45fc-b0b2-3051bddcf3e8" providerId="ADAL" clId="{0DAAFAB5-E2A3-4245-819A-6FD712FDE7A4}" dt="2026-05-28T15:59:18.546" v="9853" actId="20577"/>
          <ac:spMkLst>
            <pc:docMk/>
            <pc:sldMk cId="1772872862" sldId="341"/>
            <ac:spMk id="3" creationId="{25FAEF51-553B-AAEF-15B5-7C5A0C46538E}"/>
          </ac:spMkLst>
        </pc:spChg>
      </pc:sldChg>
      <pc:sldChg chg="del ord modNotesTx">
        <pc:chgData name="Nieminen Linda" userId="cb0ec691-0d9c-45fc-b0b2-3051bddcf3e8" providerId="ADAL" clId="{0DAAFAB5-E2A3-4245-819A-6FD712FDE7A4}" dt="2026-05-28T20:46:47.217" v="20012" actId="2696"/>
        <pc:sldMkLst>
          <pc:docMk/>
          <pc:sldMk cId="442746318" sldId="342"/>
        </pc:sldMkLst>
      </pc:sldChg>
      <pc:sldChg chg="del ord">
        <pc:chgData name="Nieminen Linda" userId="cb0ec691-0d9c-45fc-b0b2-3051bddcf3e8" providerId="ADAL" clId="{0DAAFAB5-E2A3-4245-819A-6FD712FDE7A4}" dt="2026-05-28T20:46:49.724" v="20013" actId="2696"/>
        <pc:sldMkLst>
          <pc:docMk/>
          <pc:sldMk cId="1113239836" sldId="352"/>
        </pc:sldMkLst>
      </pc:sldChg>
      <pc:sldChg chg="addSp modSp mod modNotesTx">
        <pc:chgData name="Nieminen Linda" userId="cb0ec691-0d9c-45fc-b0b2-3051bddcf3e8" providerId="ADAL" clId="{0DAAFAB5-E2A3-4245-819A-6FD712FDE7A4}" dt="2026-05-29T06:06:09.903" v="20754" actId="20577"/>
        <pc:sldMkLst>
          <pc:docMk/>
          <pc:sldMk cId="1484108944" sldId="354"/>
        </pc:sldMkLst>
        <pc:spChg chg="mod">
          <ac:chgData name="Nieminen Linda" userId="cb0ec691-0d9c-45fc-b0b2-3051bddcf3e8" providerId="ADAL" clId="{0DAAFAB5-E2A3-4245-819A-6FD712FDE7A4}" dt="2026-05-28T20:01:30.478" v="17748" actId="20577"/>
          <ac:spMkLst>
            <pc:docMk/>
            <pc:sldMk cId="1484108944" sldId="354"/>
            <ac:spMk id="2" creationId="{933430FC-F4B6-756B-ABB5-B45277C059AB}"/>
          </ac:spMkLst>
        </pc:spChg>
        <pc:spChg chg="mod">
          <ac:chgData name="Nieminen Linda" userId="cb0ec691-0d9c-45fc-b0b2-3051bddcf3e8" providerId="ADAL" clId="{0DAAFAB5-E2A3-4245-819A-6FD712FDE7A4}" dt="2026-05-29T06:06:09.903" v="20754" actId="20577"/>
          <ac:spMkLst>
            <pc:docMk/>
            <pc:sldMk cId="1484108944" sldId="354"/>
            <ac:spMk id="3" creationId="{5053A15F-4F07-8321-95FC-ADAC5E632D33}"/>
          </ac:spMkLst>
        </pc:spChg>
        <pc:graphicFrameChg chg="add mod">
          <ac:chgData name="Nieminen Linda" userId="cb0ec691-0d9c-45fc-b0b2-3051bddcf3e8" providerId="ADAL" clId="{0DAAFAB5-E2A3-4245-819A-6FD712FDE7A4}" dt="2026-05-28T23:27:12.129" v="20525"/>
          <ac:graphicFrameMkLst>
            <pc:docMk/>
            <pc:sldMk cId="1484108944" sldId="354"/>
            <ac:graphicFrameMk id="4" creationId="{AD1CB2E0-2816-44BA-D49C-B4E3DDE72B63}"/>
          </ac:graphicFrameMkLst>
        </pc:graphicFrameChg>
      </pc:sldChg>
      <pc:sldChg chg="modSp mod ord">
        <pc:chgData name="Nieminen Linda" userId="cb0ec691-0d9c-45fc-b0b2-3051bddcf3e8" providerId="ADAL" clId="{0DAAFAB5-E2A3-4245-819A-6FD712FDE7A4}" dt="2026-05-28T20:19:41.254" v="18795" actId="255"/>
        <pc:sldMkLst>
          <pc:docMk/>
          <pc:sldMk cId="1889728797" sldId="356"/>
        </pc:sldMkLst>
        <pc:spChg chg="mod">
          <ac:chgData name="Nieminen Linda" userId="cb0ec691-0d9c-45fc-b0b2-3051bddcf3e8" providerId="ADAL" clId="{0DAAFAB5-E2A3-4245-819A-6FD712FDE7A4}" dt="2026-05-28T09:24:47.357" v="4356" actId="20577"/>
          <ac:spMkLst>
            <pc:docMk/>
            <pc:sldMk cId="1889728797" sldId="356"/>
            <ac:spMk id="2" creationId="{D7E073CE-1773-7D9C-E420-052516CA8BAB}"/>
          </ac:spMkLst>
        </pc:spChg>
        <pc:spChg chg="mod">
          <ac:chgData name="Nieminen Linda" userId="cb0ec691-0d9c-45fc-b0b2-3051bddcf3e8" providerId="ADAL" clId="{0DAAFAB5-E2A3-4245-819A-6FD712FDE7A4}" dt="2026-05-28T20:19:41.254" v="18795" actId="255"/>
          <ac:spMkLst>
            <pc:docMk/>
            <pc:sldMk cId="1889728797" sldId="356"/>
            <ac:spMk id="3" creationId="{6A9FB6F0-1996-1926-7E18-69B4B640B353}"/>
          </ac:spMkLst>
        </pc:spChg>
      </pc:sldChg>
      <pc:sldChg chg="modSp mod ord">
        <pc:chgData name="Nieminen Linda" userId="cb0ec691-0d9c-45fc-b0b2-3051bddcf3e8" providerId="ADAL" clId="{0DAAFAB5-E2A3-4245-819A-6FD712FDE7A4}" dt="2026-05-29T05:58:06.470" v="20716" actId="20577"/>
        <pc:sldMkLst>
          <pc:docMk/>
          <pc:sldMk cId="4013489761" sldId="357"/>
        </pc:sldMkLst>
        <pc:spChg chg="mod">
          <ac:chgData name="Nieminen Linda" userId="cb0ec691-0d9c-45fc-b0b2-3051bddcf3e8" providerId="ADAL" clId="{0DAAFAB5-E2A3-4245-819A-6FD712FDE7A4}" dt="2026-05-28T09:21:15.020" v="4189" actId="20577"/>
          <ac:spMkLst>
            <pc:docMk/>
            <pc:sldMk cId="4013489761" sldId="357"/>
            <ac:spMk id="2" creationId="{D80D6B00-7C91-06E6-8FA8-99087AC95BD1}"/>
          </ac:spMkLst>
        </pc:spChg>
        <pc:spChg chg="mod">
          <ac:chgData name="Nieminen Linda" userId="cb0ec691-0d9c-45fc-b0b2-3051bddcf3e8" providerId="ADAL" clId="{0DAAFAB5-E2A3-4245-819A-6FD712FDE7A4}" dt="2026-05-29T05:58:06.470" v="20716" actId="20577"/>
          <ac:spMkLst>
            <pc:docMk/>
            <pc:sldMk cId="4013489761" sldId="357"/>
            <ac:spMk id="3" creationId="{AE8D62C1-AC9F-7669-8A70-42DDCBC0B5E7}"/>
          </ac:spMkLst>
        </pc:spChg>
      </pc:sldChg>
      <pc:sldChg chg="modSp mod ord">
        <pc:chgData name="Nieminen Linda" userId="cb0ec691-0d9c-45fc-b0b2-3051bddcf3e8" providerId="ADAL" clId="{0DAAFAB5-E2A3-4245-819A-6FD712FDE7A4}" dt="2026-05-29T06:00:08.020" v="20752" actId="20577"/>
        <pc:sldMkLst>
          <pc:docMk/>
          <pc:sldMk cId="744721147" sldId="358"/>
        </pc:sldMkLst>
        <pc:spChg chg="mod">
          <ac:chgData name="Nieminen Linda" userId="cb0ec691-0d9c-45fc-b0b2-3051bddcf3e8" providerId="ADAL" clId="{0DAAFAB5-E2A3-4245-819A-6FD712FDE7A4}" dt="2026-05-28T20:01:37.593" v="17764" actId="20577"/>
          <ac:spMkLst>
            <pc:docMk/>
            <pc:sldMk cId="744721147" sldId="358"/>
            <ac:spMk id="2" creationId="{B5BA01C7-F7AC-2107-A33B-0B168C1EA6BA}"/>
          </ac:spMkLst>
        </pc:spChg>
        <pc:spChg chg="mod">
          <ac:chgData name="Nieminen Linda" userId="cb0ec691-0d9c-45fc-b0b2-3051bddcf3e8" providerId="ADAL" clId="{0DAAFAB5-E2A3-4245-819A-6FD712FDE7A4}" dt="2026-05-29T06:00:08.020" v="20752" actId="20577"/>
          <ac:spMkLst>
            <pc:docMk/>
            <pc:sldMk cId="744721147" sldId="358"/>
            <ac:spMk id="3" creationId="{E6220341-713E-2B93-2D01-3CB959BBC6DB}"/>
          </ac:spMkLst>
        </pc:spChg>
      </pc:sldChg>
      <pc:sldChg chg="modSp mod">
        <pc:chgData name="Nieminen Linda" userId="cb0ec691-0d9c-45fc-b0b2-3051bddcf3e8" providerId="ADAL" clId="{0DAAFAB5-E2A3-4245-819A-6FD712FDE7A4}" dt="2026-05-29T05:54:12.973" v="20696" actId="20577"/>
        <pc:sldMkLst>
          <pc:docMk/>
          <pc:sldMk cId="2549893871" sldId="361"/>
        </pc:sldMkLst>
        <pc:spChg chg="mod">
          <ac:chgData name="Nieminen Linda" userId="cb0ec691-0d9c-45fc-b0b2-3051bddcf3e8" providerId="ADAL" clId="{0DAAFAB5-E2A3-4245-819A-6FD712FDE7A4}" dt="2026-05-28T08:01:05.458" v="1358" actId="20577"/>
          <ac:spMkLst>
            <pc:docMk/>
            <pc:sldMk cId="2549893871" sldId="361"/>
            <ac:spMk id="2" creationId="{E6BFE9D6-21FF-B5A2-BB4D-AEAF871B0CB4}"/>
          </ac:spMkLst>
        </pc:spChg>
        <pc:spChg chg="mod">
          <ac:chgData name="Nieminen Linda" userId="cb0ec691-0d9c-45fc-b0b2-3051bddcf3e8" providerId="ADAL" clId="{0DAAFAB5-E2A3-4245-819A-6FD712FDE7A4}" dt="2026-05-29T05:54:12.973" v="20696" actId="20577"/>
          <ac:spMkLst>
            <pc:docMk/>
            <pc:sldMk cId="2549893871" sldId="361"/>
            <ac:spMk id="3" creationId="{6785D47A-E351-3E34-05A6-3A515FF2CAB2}"/>
          </ac:spMkLst>
        </pc:spChg>
      </pc:sldChg>
      <pc:sldChg chg="modSp add del mod">
        <pc:chgData name="Nieminen Linda" userId="cb0ec691-0d9c-45fc-b0b2-3051bddcf3e8" providerId="ADAL" clId="{0DAAFAB5-E2A3-4245-819A-6FD712FDE7A4}" dt="2026-05-28T20:23:38.485" v="19019" actId="2696"/>
        <pc:sldMkLst>
          <pc:docMk/>
          <pc:sldMk cId="124191377" sldId="406"/>
        </pc:sldMkLst>
        <pc:spChg chg="mod">
          <ac:chgData name="Nieminen Linda" userId="cb0ec691-0d9c-45fc-b0b2-3051bddcf3e8" providerId="ADAL" clId="{0DAAFAB5-E2A3-4245-819A-6FD712FDE7A4}" dt="2026-05-28T10:52:47.756" v="6612" actId="27636"/>
          <ac:spMkLst>
            <pc:docMk/>
            <pc:sldMk cId="124191377" sldId="406"/>
            <ac:spMk id="2" creationId="{B3146BCD-C538-5058-DBD0-66023272E1CD}"/>
          </ac:spMkLst>
        </pc:spChg>
      </pc:sldChg>
      <pc:sldChg chg="del ord">
        <pc:chgData name="Nieminen Linda" userId="cb0ec691-0d9c-45fc-b0b2-3051bddcf3e8" providerId="ADAL" clId="{0DAAFAB5-E2A3-4245-819A-6FD712FDE7A4}" dt="2026-05-28T09:29:49.946" v="4380" actId="2696"/>
        <pc:sldMkLst>
          <pc:docMk/>
          <pc:sldMk cId="27822811" sldId="417"/>
        </pc:sldMkLst>
      </pc:sldChg>
      <pc:sldChg chg="add ord">
        <pc:chgData name="Nieminen Linda" userId="cb0ec691-0d9c-45fc-b0b2-3051bddcf3e8" providerId="ADAL" clId="{0DAAFAB5-E2A3-4245-819A-6FD712FDE7A4}" dt="2026-05-28T20:21:50.533" v="18959"/>
        <pc:sldMkLst>
          <pc:docMk/>
          <pc:sldMk cId="3633810024" sldId="419"/>
        </pc:sldMkLst>
      </pc:sldChg>
      <pc:sldChg chg="del ord">
        <pc:chgData name="Nieminen Linda" userId="cb0ec691-0d9c-45fc-b0b2-3051bddcf3e8" providerId="ADAL" clId="{0DAAFAB5-E2A3-4245-819A-6FD712FDE7A4}" dt="2026-05-28T20:46:43.518" v="20011" actId="2696"/>
        <pc:sldMkLst>
          <pc:docMk/>
          <pc:sldMk cId="2894108241" sldId="420"/>
        </pc:sldMkLst>
      </pc:sldChg>
      <pc:sldChg chg="addSp delSp modSp mod modNotesTx">
        <pc:chgData name="Nieminen Linda" userId="cb0ec691-0d9c-45fc-b0b2-3051bddcf3e8" providerId="ADAL" clId="{0DAAFAB5-E2A3-4245-819A-6FD712FDE7A4}" dt="2026-05-28T23:59:41.890" v="20549" actId="20577"/>
        <pc:sldMkLst>
          <pc:docMk/>
          <pc:sldMk cId="2149533236" sldId="421"/>
        </pc:sldMkLst>
        <pc:spChg chg="mod">
          <ac:chgData name="Nieminen Linda" userId="cb0ec691-0d9c-45fc-b0b2-3051bddcf3e8" providerId="ADAL" clId="{0DAAFAB5-E2A3-4245-819A-6FD712FDE7A4}" dt="2026-05-28T16:44:24.162" v="10947" actId="207"/>
          <ac:spMkLst>
            <pc:docMk/>
            <pc:sldMk cId="2149533236" sldId="421"/>
            <ac:spMk id="2" creationId="{216CE2E8-D469-F80D-6C70-8398EB726CE1}"/>
          </ac:spMkLst>
        </pc:spChg>
        <pc:spChg chg="mod">
          <ac:chgData name="Nieminen Linda" userId="cb0ec691-0d9c-45fc-b0b2-3051bddcf3e8" providerId="ADAL" clId="{0DAAFAB5-E2A3-4245-819A-6FD712FDE7A4}" dt="2026-05-28T16:54:26.425" v="11036" actId="1076"/>
          <ac:spMkLst>
            <pc:docMk/>
            <pc:sldMk cId="2149533236" sldId="421"/>
            <ac:spMk id="3" creationId="{A5AAF94B-F1DE-5238-A6A3-FE7693F27835}"/>
          </ac:spMkLst>
        </pc:spChg>
        <pc:spChg chg="add del mod">
          <ac:chgData name="Nieminen Linda" userId="cb0ec691-0d9c-45fc-b0b2-3051bddcf3e8" providerId="ADAL" clId="{0DAAFAB5-E2A3-4245-819A-6FD712FDE7A4}" dt="2026-05-28T16:37:00.543" v="10804"/>
          <ac:spMkLst>
            <pc:docMk/>
            <pc:sldMk cId="2149533236" sldId="421"/>
            <ac:spMk id="4" creationId="{83F529E4-D389-107E-F318-77859927AB14}"/>
          </ac:spMkLst>
        </pc:spChg>
        <pc:spChg chg="add del mod">
          <ac:chgData name="Nieminen Linda" userId="cb0ec691-0d9c-45fc-b0b2-3051bddcf3e8" providerId="ADAL" clId="{0DAAFAB5-E2A3-4245-819A-6FD712FDE7A4}" dt="2026-05-28T16:43:18.695" v="10890" actId="21"/>
          <ac:spMkLst>
            <pc:docMk/>
            <pc:sldMk cId="2149533236" sldId="421"/>
            <ac:spMk id="5" creationId="{72DEF10C-1D9C-7C7E-0A7D-25ACC266976B}"/>
          </ac:spMkLst>
        </pc:spChg>
        <pc:spChg chg="add mod">
          <ac:chgData name="Nieminen Linda" userId="cb0ec691-0d9c-45fc-b0b2-3051bddcf3e8" providerId="ADAL" clId="{0DAAFAB5-E2A3-4245-819A-6FD712FDE7A4}" dt="2026-05-28T23:59:41.890" v="20549" actId="20577"/>
          <ac:spMkLst>
            <pc:docMk/>
            <pc:sldMk cId="2149533236" sldId="421"/>
            <ac:spMk id="6" creationId="{ADE73836-31EF-4280-24DF-08F763A6852B}"/>
          </ac:spMkLst>
        </pc:spChg>
      </pc:sldChg>
      <pc:sldChg chg="modSp add del mod">
        <pc:chgData name="Nieminen Linda" userId="cb0ec691-0d9c-45fc-b0b2-3051bddcf3e8" providerId="ADAL" clId="{0DAAFAB5-E2A3-4245-819A-6FD712FDE7A4}" dt="2026-05-28T20:22:03.603" v="18960" actId="2696"/>
        <pc:sldMkLst>
          <pc:docMk/>
          <pc:sldMk cId="232077848" sldId="422"/>
        </pc:sldMkLst>
        <pc:spChg chg="mod">
          <ac:chgData name="Nieminen Linda" userId="cb0ec691-0d9c-45fc-b0b2-3051bddcf3e8" providerId="ADAL" clId="{0DAAFAB5-E2A3-4245-819A-6FD712FDE7A4}" dt="2026-05-28T10:53:49.838" v="6615" actId="27636"/>
          <ac:spMkLst>
            <pc:docMk/>
            <pc:sldMk cId="232077848" sldId="422"/>
            <ac:spMk id="2" creationId="{1E410529-8D32-C14A-05A1-5560C0107619}"/>
          </ac:spMkLst>
        </pc:spChg>
      </pc:sldChg>
      <pc:sldChg chg="modSp mod modNotesTx">
        <pc:chgData name="Nieminen Linda" userId="cb0ec691-0d9c-45fc-b0b2-3051bddcf3e8" providerId="ADAL" clId="{0DAAFAB5-E2A3-4245-819A-6FD712FDE7A4}" dt="2026-05-29T05:54:08.786" v="20694" actId="20577"/>
        <pc:sldMkLst>
          <pc:docMk/>
          <pc:sldMk cId="3017219144" sldId="424"/>
        </pc:sldMkLst>
        <pc:spChg chg="mod">
          <ac:chgData name="Nieminen Linda" userId="cb0ec691-0d9c-45fc-b0b2-3051bddcf3e8" providerId="ADAL" clId="{0DAAFAB5-E2A3-4245-819A-6FD712FDE7A4}" dt="2026-05-28T07:54:37.406" v="494" actId="20577"/>
          <ac:spMkLst>
            <pc:docMk/>
            <pc:sldMk cId="3017219144" sldId="424"/>
            <ac:spMk id="2" creationId="{84A68E58-60D3-1152-713A-E193BD1878B3}"/>
          </ac:spMkLst>
        </pc:spChg>
        <pc:spChg chg="mod">
          <ac:chgData name="Nieminen Linda" userId="cb0ec691-0d9c-45fc-b0b2-3051bddcf3e8" providerId="ADAL" clId="{0DAAFAB5-E2A3-4245-819A-6FD712FDE7A4}" dt="2026-05-29T05:54:08.786" v="20694" actId="20577"/>
          <ac:spMkLst>
            <pc:docMk/>
            <pc:sldMk cId="3017219144" sldId="424"/>
            <ac:spMk id="4" creationId="{8D348DF3-0B1A-0725-FAF6-3F48C5EEA453}"/>
          </ac:spMkLst>
        </pc:spChg>
        <pc:spChg chg="mod">
          <ac:chgData name="Nieminen Linda" userId="cb0ec691-0d9c-45fc-b0b2-3051bddcf3e8" providerId="ADAL" clId="{0DAAFAB5-E2A3-4245-819A-6FD712FDE7A4}" dt="2026-05-28T20:45:32.198" v="20008" actId="27636"/>
          <ac:spMkLst>
            <pc:docMk/>
            <pc:sldMk cId="3017219144" sldId="424"/>
            <ac:spMk id="6" creationId="{40DB4D90-BEEC-4135-C8C2-9EC0C6DB7F6B}"/>
          </ac:spMkLst>
        </pc:spChg>
      </pc:sldChg>
      <pc:sldChg chg="modSp add del mod">
        <pc:chgData name="Nieminen Linda" userId="cb0ec691-0d9c-45fc-b0b2-3051bddcf3e8" providerId="ADAL" clId="{0DAAFAB5-E2A3-4245-819A-6FD712FDE7A4}" dt="2026-05-28T08:01:43.456" v="1359" actId="2696"/>
        <pc:sldMkLst>
          <pc:docMk/>
          <pc:sldMk cId="2040381890" sldId="425"/>
        </pc:sldMkLst>
        <pc:spChg chg="mod">
          <ac:chgData name="Nieminen Linda" userId="cb0ec691-0d9c-45fc-b0b2-3051bddcf3e8" providerId="ADAL" clId="{0DAAFAB5-E2A3-4245-819A-6FD712FDE7A4}" dt="2026-05-28T07:55:52.770" v="556" actId="20577"/>
          <ac:spMkLst>
            <pc:docMk/>
            <pc:sldMk cId="2040381890" sldId="425"/>
            <ac:spMk id="2" creationId="{4BFC20A4-2CA4-9CCA-3EBA-97D384B51873}"/>
          </ac:spMkLst>
        </pc:spChg>
        <pc:spChg chg="mod">
          <ac:chgData name="Nieminen Linda" userId="cb0ec691-0d9c-45fc-b0b2-3051bddcf3e8" providerId="ADAL" clId="{0DAAFAB5-E2A3-4245-819A-6FD712FDE7A4}" dt="2026-05-28T07:56:17.169" v="580" actId="20577"/>
          <ac:spMkLst>
            <pc:docMk/>
            <pc:sldMk cId="2040381890" sldId="425"/>
            <ac:spMk id="3" creationId="{25C4C09A-B842-E499-3A8C-CB03DBB23ECD}"/>
          </ac:spMkLst>
        </pc:spChg>
      </pc:sldChg>
      <pc:sldChg chg="modSp add mod">
        <pc:chgData name="Nieminen Linda" userId="cb0ec691-0d9c-45fc-b0b2-3051bddcf3e8" providerId="ADAL" clId="{0DAAFAB5-E2A3-4245-819A-6FD712FDE7A4}" dt="2026-05-28T22:54:12.382" v="20211" actId="14100"/>
        <pc:sldMkLst>
          <pc:docMk/>
          <pc:sldMk cId="4262990088" sldId="425"/>
        </pc:sldMkLst>
        <pc:spChg chg="mod">
          <ac:chgData name="Nieminen Linda" userId="cb0ec691-0d9c-45fc-b0b2-3051bddcf3e8" providerId="ADAL" clId="{0DAAFAB5-E2A3-4245-819A-6FD712FDE7A4}" dt="2026-05-28T08:05:44.983" v="1478" actId="20577"/>
          <ac:spMkLst>
            <pc:docMk/>
            <pc:sldMk cId="4262990088" sldId="425"/>
            <ac:spMk id="2" creationId="{E6BFE9D6-21FF-B5A2-BB4D-AEAF871B0CB4}"/>
          </ac:spMkLst>
        </pc:spChg>
        <pc:spChg chg="mod">
          <ac:chgData name="Nieminen Linda" userId="cb0ec691-0d9c-45fc-b0b2-3051bddcf3e8" providerId="ADAL" clId="{0DAAFAB5-E2A3-4245-819A-6FD712FDE7A4}" dt="2026-05-28T22:54:12.382" v="20211" actId="14100"/>
          <ac:spMkLst>
            <pc:docMk/>
            <pc:sldMk cId="4262990088" sldId="425"/>
            <ac:spMk id="3" creationId="{6785D47A-E351-3E34-05A6-3A515FF2CAB2}"/>
          </ac:spMkLst>
        </pc:spChg>
      </pc:sldChg>
      <pc:sldChg chg="modSp add mod ord">
        <pc:chgData name="Nieminen Linda" userId="cb0ec691-0d9c-45fc-b0b2-3051bddcf3e8" providerId="ADAL" clId="{0DAAFAB5-E2A3-4245-819A-6FD712FDE7A4}" dt="2026-05-28T20:03:41.374" v="17811" actId="20577"/>
        <pc:sldMkLst>
          <pc:docMk/>
          <pc:sldMk cId="2558883077" sldId="426"/>
        </pc:sldMkLst>
        <pc:spChg chg="mod">
          <ac:chgData name="Nieminen Linda" userId="cb0ec691-0d9c-45fc-b0b2-3051bddcf3e8" providerId="ADAL" clId="{0DAAFAB5-E2A3-4245-819A-6FD712FDE7A4}" dt="2026-05-28T08:09:08.666" v="1497" actId="20577"/>
          <ac:spMkLst>
            <pc:docMk/>
            <pc:sldMk cId="2558883077" sldId="426"/>
            <ac:spMk id="2" creationId="{09F6A4AB-CCCC-4604-E9C7-2EA859C3B103}"/>
          </ac:spMkLst>
        </pc:spChg>
        <pc:spChg chg="mod">
          <ac:chgData name="Nieminen Linda" userId="cb0ec691-0d9c-45fc-b0b2-3051bddcf3e8" providerId="ADAL" clId="{0DAAFAB5-E2A3-4245-819A-6FD712FDE7A4}" dt="2026-05-28T20:03:41.374" v="17811" actId="20577"/>
          <ac:spMkLst>
            <pc:docMk/>
            <pc:sldMk cId="2558883077" sldId="426"/>
            <ac:spMk id="3" creationId="{B1877066-A18F-3DA0-5ED1-AA37C22A1E0D}"/>
          </ac:spMkLst>
        </pc:spChg>
      </pc:sldChg>
      <pc:sldChg chg="addSp modSp add mod modNotesTx">
        <pc:chgData name="Nieminen Linda" userId="cb0ec691-0d9c-45fc-b0b2-3051bddcf3e8" providerId="ADAL" clId="{0DAAFAB5-E2A3-4245-819A-6FD712FDE7A4}" dt="2026-05-28T20:18:15.267" v="18779" actId="255"/>
        <pc:sldMkLst>
          <pc:docMk/>
          <pc:sldMk cId="430128603" sldId="427"/>
        </pc:sldMkLst>
        <pc:spChg chg="mod">
          <ac:chgData name="Nieminen Linda" userId="cb0ec691-0d9c-45fc-b0b2-3051bddcf3e8" providerId="ADAL" clId="{0DAAFAB5-E2A3-4245-819A-6FD712FDE7A4}" dt="2026-05-28T20:18:15.267" v="18779" actId="255"/>
          <ac:spMkLst>
            <pc:docMk/>
            <pc:sldMk cId="430128603" sldId="427"/>
            <ac:spMk id="3" creationId="{08C78831-7437-8862-0AE7-64D9B6F5FA29}"/>
          </ac:spMkLst>
        </pc:spChg>
        <pc:graphicFrameChg chg="add mod">
          <ac:chgData name="Nieminen Linda" userId="cb0ec691-0d9c-45fc-b0b2-3051bddcf3e8" providerId="ADAL" clId="{0DAAFAB5-E2A3-4245-819A-6FD712FDE7A4}" dt="2026-05-28T19:14:10.214" v="15444"/>
          <ac:graphicFrameMkLst>
            <pc:docMk/>
            <pc:sldMk cId="430128603" sldId="427"/>
            <ac:graphicFrameMk id="4" creationId="{3123E910-41CD-C658-6E6D-8E5D3F42A0F2}"/>
          </ac:graphicFrameMkLst>
        </pc:graphicFrameChg>
      </pc:sldChg>
      <pc:sldChg chg="add del">
        <pc:chgData name="Nieminen Linda" userId="cb0ec691-0d9c-45fc-b0b2-3051bddcf3e8" providerId="ADAL" clId="{0DAAFAB5-E2A3-4245-819A-6FD712FDE7A4}" dt="2026-05-28T08:53:07.241" v="2894" actId="2696"/>
        <pc:sldMkLst>
          <pc:docMk/>
          <pc:sldMk cId="943573302" sldId="428"/>
        </pc:sldMkLst>
      </pc:sldChg>
      <pc:sldChg chg="modSp add mod">
        <pc:chgData name="Nieminen Linda" userId="cb0ec691-0d9c-45fc-b0b2-3051bddcf3e8" providerId="ADAL" clId="{0DAAFAB5-E2A3-4245-819A-6FD712FDE7A4}" dt="2026-05-28T20:18:36.286" v="18780" actId="1076"/>
        <pc:sldMkLst>
          <pc:docMk/>
          <pc:sldMk cId="1398151249" sldId="429"/>
        </pc:sldMkLst>
        <pc:spChg chg="mod">
          <ac:chgData name="Nieminen Linda" userId="cb0ec691-0d9c-45fc-b0b2-3051bddcf3e8" providerId="ADAL" clId="{0DAAFAB5-E2A3-4245-819A-6FD712FDE7A4}" dt="2026-05-28T20:18:36.286" v="18780" actId="1076"/>
          <ac:spMkLst>
            <pc:docMk/>
            <pc:sldMk cId="1398151249" sldId="429"/>
            <ac:spMk id="3" creationId="{EC0C1286-D0C1-6B15-20DD-F1F5273F97DE}"/>
          </ac:spMkLst>
        </pc:spChg>
      </pc:sldChg>
      <pc:sldChg chg="add ord">
        <pc:chgData name="Nieminen Linda" userId="cb0ec691-0d9c-45fc-b0b2-3051bddcf3e8" providerId="ADAL" clId="{0DAAFAB5-E2A3-4245-819A-6FD712FDE7A4}" dt="2026-05-28T20:21:47.476" v="18957"/>
        <pc:sldMkLst>
          <pc:docMk/>
          <pc:sldMk cId="3020155282" sldId="430"/>
        </pc:sldMkLst>
      </pc:sldChg>
      <pc:sldChg chg="modSp add del mod">
        <pc:chgData name="Nieminen Linda" userId="cb0ec691-0d9c-45fc-b0b2-3051bddcf3e8" providerId="ADAL" clId="{0DAAFAB5-E2A3-4245-819A-6FD712FDE7A4}" dt="2026-05-28T17:02:28.702" v="11141" actId="2696"/>
        <pc:sldMkLst>
          <pc:docMk/>
          <pc:sldMk cId="1313966807" sldId="431"/>
        </pc:sldMkLst>
        <pc:spChg chg="mod">
          <ac:chgData name="Nieminen Linda" userId="cb0ec691-0d9c-45fc-b0b2-3051bddcf3e8" providerId="ADAL" clId="{0DAAFAB5-E2A3-4245-819A-6FD712FDE7A4}" dt="2026-05-28T09:50:28.922" v="5160" actId="20577"/>
          <ac:spMkLst>
            <pc:docMk/>
            <pc:sldMk cId="1313966807" sldId="431"/>
            <ac:spMk id="2" creationId="{6E436301-8ED6-8D2E-3BB8-CF0A0919A343}"/>
          </ac:spMkLst>
        </pc:spChg>
        <pc:spChg chg="mod">
          <ac:chgData name="Nieminen Linda" userId="cb0ec691-0d9c-45fc-b0b2-3051bddcf3e8" providerId="ADAL" clId="{0DAAFAB5-E2A3-4245-819A-6FD712FDE7A4}" dt="2026-05-28T09:50:26.274" v="5159" actId="20577"/>
          <ac:spMkLst>
            <pc:docMk/>
            <pc:sldMk cId="1313966807" sldId="431"/>
            <ac:spMk id="3" creationId="{706B4915-C714-A4AC-D7F5-F6FC5A274CD7}"/>
          </ac:spMkLst>
        </pc:spChg>
      </pc:sldChg>
      <pc:sldChg chg="add del modNotesTx">
        <pc:chgData name="Nieminen Linda" userId="cb0ec691-0d9c-45fc-b0b2-3051bddcf3e8" providerId="ADAL" clId="{0DAAFAB5-E2A3-4245-819A-6FD712FDE7A4}" dt="2026-05-28T20:23:23.466" v="19017" actId="2696"/>
        <pc:sldMkLst>
          <pc:docMk/>
          <pc:sldMk cId="3068595980" sldId="432"/>
        </pc:sldMkLst>
      </pc:sldChg>
      <pc:sldChg chg="modSp add mod">
        <pc:chgData name="Nieminen Linda" userId="cb0ec691-0d9c-45fc-b0b2-3051bddcf3e8" providerId="ADAL" clId="{0DAAFAB5-E2A3-4245-819A-6FD712FDE7A4}" dt="2026-05-29T06:04:51.907" v="20753" actId="113"/>
        <pc:sldMkLst>
          <pc:docMk/>
          <pc:sldMk cId="2330978489" sldId="433"/>
        </pc:sldMkLst>
        <pc:spChg chg="mod">
          <ac:chgData name="Nieminen Linda" userId="cb0ec691-0d9c-45fc-b0b2-3051bddcf3e8" providerId="ADAL" clId="{0DAAFAB5-E2A3-4245-819A-6FD712FDE7A4}" dt="2026-05-29T06:04:51.907" v="20753" actId="113"/>
          <ac:spMkLst>
            <pc:docMk/>
            <pc:sldMk cId="2330978489" sldId="433"/>
            <ac:spMk id="3" creationId="{B164E6AE-C4E9-FE0B-EBEF-A253B8DD48CC}"/>
          </ac:spMkLst>
        </pc:spChg>
      </pc:sldChg>
      <pc:sldChg chg="addSp delSp new del mod">
        <pc:chgData name="Nieminen Linda" userId="cb0ec691-0d9c-45fc-b0b2-3051bddcf3e8" providerId="ADAL" clId="{0DAAFAB5-E2A3-4245-819A-6FD712FDE7A4}" dt="2026-05-28T15:08:35.974" v="7796" actId="680"/>
        <pc:sldMkLst>
          <pc:docMk/>
          <pc:sldMk cId="3167999479" sldId="433"/>
        </pc:sldMkLst>
        <pc:spChg chg="add del">
          <ac:chgData name="Nieminen Linda" userId="cb0ec691-0d9c-45fc-b0b2-3051bddcf3e8" providerId="ADAL" clId="{0DAAFAB5-E2A3-4245-819A-6FD712FDE7A4}" dt="2026-05-28T15:08:35.542" v="7795" actId="22"/>
          <ac:spMkLst>
            <pc:docMk/>
            <pc:sldMk cId="3167999479" sldId="433"/>
            <ac:spMk id="5" creationId="{82E5812C-E36F-0D9F-22DB-2DE74F856A2E}"/>
          </ac:spMkLst>
        </pc:spChg>
      </pc:sldChg>
      <pc:sldChg chg="addSp delSp modSp add mod ord modNotesTx">
        <pc:chgData name="Nieminen Linda" userId="cb0ec691-0d9c-45fc-b0b2-3051bddcf3e8" providerId="ADAL" clId="{0DAAFAB5-E2A3-4245-819A-6FD712FDE7A4}" dt="2026-05-29T05:47:08.660" v="20552" actId="1076"/>
        <pc:sldMkLst>
          <pc:docMk/>
          <pc:sldMk cId="765568020" sldId="434"/>
        </pc:sldMkLst>
        <pc:spChg chg="del mod">
          <ac:chgData name="Nieminen Linda" userId="cb0ec691-0d9c-45fc-b0b2-3051bddcf3e8" providerId="ADAL" clId="{0DAAFAB5-E2A3-4245-819A-6FD712FDE7A4}" dt="2026-05-28T20:39:04.359" v="19580" actId="478"/>
          <ac:spMkLst>
            <pc:docMk/>
            <pc:sldMk cId="765568020" sldId="434"/>
            <ac:spMk id="2" creationId="{1971F312-DA9D-30AD-E53D-5CE568D381D1}"/>
          </ac:spMkLst>
        </pc:spChg>
        <pc:spChg chg="del mod">
          <ac:chgData name="Nieminen Linda" userId="cb0ec691-0d9c-45fc-b0b2-3051bddcf3e8" providerId="ADAL" clId="{0DAAFAB5-E2A3-4245-819A-6FD712FDE7A4}" dt="2026-05-28T20:39:09.892" v="19582" actId="478"/>
          <ac:spMkLst>
            <pc:docMk/>
            <pc:sldMk cId="765568020" sldId="434"/>
            <ac:spMk id="3" creationId="{CB315045-686A-84F0-C364-A9095115FB3F}"/>
          </ac:spMkLst>
        </pc:spChg>
        <pc:spChg chg="add mod">
          <ac:chgData name="Nieminen Linda" userId="cb0ec691-0d9c-45fc-b0b2-3051bddcf3e8" providerId="ADAL" clId="{0DAAFAB5-E2A3-4245-819A-6FD712FDE7A4}" dt="2026-05-29T05:47:08.660" v="20552" actId="1076"/>
          <ac:spMkLst>
            <pc:docMk/>
            <pc:sldMk cId="765568020" sldId="434"/>
            <ac:spMk id="5" creationId="{0E4D129D-8CDF-9C6B-D687-1630407A2475}"/>
          </ac:spMkLst>
        </pc:spChg>
      </pc:sldChg>
      <pc:sldChg chg="delSp modSp add del mod">
        <pc:chgData name="Nieminen Linda" userId="cb0ec691-0d9c-45fc-b0b2-3051bddcf3e8" providerId="ADAL" clId="{0DAAFAB5-E2A3-4245-819A-6FD712FDE7A4}" dt="2026-05-28T20:38:08.699" v="19569" actId="2696"/>
        <pc:sldMkLst>
          <pc:docMk/>
          <pc:sldMk cId="3189200864" sldId="435"/>
        </pc:sldMkLst>
        <pc:spChg chg="del mod">
          <ac:chgData name="Nieminen Linda" userId="cb0ec691-0d9c-45fc-b0b2-3051bddcf3e8" providerId="ADAL" clId="{0DAAFAB5-E2A3-4245-819A-6FD712FDE7A4}" dt="2026-05-28T17:01:50.475" v="11137" actId="478"/>
          <ac:spMkLst>
            <pc:docMk/>
            <pc:sldMk cId="3189200864" sldId="435"/>
            <ac:spMk id="3" creationId="{A2379E0D-CD3D-38E1-7D99-5C02F13FBCF1}"/>
          </ac:spMkLst>
        </pc:spChg>
        <pc:spChg chg="del mod">
          <ac:chgData name="Nieminen Linda" userId="cb0ec691-0d9c-45fc-b0b2-3051bddcf3e8" providerId="ADAL" clId="{0DAAFAB5-E2A3-4245-819A-6FD712FDE7A4}" dt="2026-05-28T17:01:47.488" v="11136" actId="478"/>
          <ac:spMkLst>
            <pc:docMk/>
            <pc:sldMk cId="3189200864" sldId="435"/>
            <ac:spMk id="4" creationId="{06F94EA2-0A83-2591-AD7C-5AFF2E471C91}"/>
          </ac:spMkLst>
        </pc:spChg>
        <pc:spChg chg="mod">
          <ac:chgData name="Nieminen Linda" userId="cb0ec691-0d9c-45fc-b0b2-3051bddcf3e8" providerId="ADAL" clId="{0DAAFAB5-E2A3-4245-819A-6FD712FDE7A4}" dt="2026-05-28T17:02:01.774" v="11138" actId="1076"/>
          <ac:spMkLst>
            <pc:docMk/>
            <pc:sldMk cId="3189200864" sldId="435"/>
            <ac:spMk id="5" creationId="{89999ADA-6412-00A0-F96A-1788FBA66821}"/>
          </ac:spMkLst>
        </pc:spChg>
        <pc:spChg chg="mod">
          <ac:chgData name="Nieminen Linda" userId="cb0ec691-0d9c-45fc-b0b2-3051bddcf3e8" providerId="ADAL" clId="{0DAAFAB5-E2A3-4245-819A-6FD712FDE7A4}" dt="2026-05-28T20:03:54.306" v="17812" actId="13926"/>
          <ac:spMkLst>
            <pc:docMk/>
            <pc:sldMk cId="3189200864" sldId="435"/>
            <ac:spMk id="6" creationId="{A67C1B12-1F23-A570-237C-C757DCC88C34}"/>
          </ac:spMkLst>
        </pc:spChg>
      </pc:sldChg>
      <pc:sldChg chg="addSp delSp modSp add del mod">
        <pc:chgData name="Nieminen Linda" userId="cb0ec691-0d9c-45fc-b0b2-3051bddcf3e8" providerId="ADAL" clId="{0DAAFAB5-E2A3-4245-819A-6FD712FDE7A4}" dt="2026-05-28T20:40:05.889" v="19610" actId="2696"/>
        <pc:sldMkLst>
          <pc:docMk/>
          <pc:sldMk cId="2315038009" sldId="436"/>
        </pc:sldMkLst>
        <pc:spChg chg="mod">
          <ac:chgData name="Nieminen Linda" userId="cb0ec691-0d9c-45fc-b0b2-3051bddcf3e8" providerId="ADAL" clId="{0DAAFAB5-E2A3-4245-819A-6FD712FDE7A4}" dt="2026-05-28T20:39:42.640" v="19585" actId="14100"/>
          <ac:spMkLst>
            <pc:docMk/>
            <pc:sldMk cId="2315038009" sldId="436"/>
            <ac:spMk id="2" creationId="{FD0ACFC7-162D-51DE-C1EB-6A601EB998D3}"/>
          </ac:spMkLst>
        </pc:spChg>
        <pc:spChg chg="del">
          <ac:chgData name="Nieminen Linda" userId="cb0ec691-0d9c-45fc-b0b2-3051bddcf3e8" providerId="ADAL" clId="{0DAAFAB5-E2A3-4245-819A-6FD712FDE7A4}" dt="2026-05-28T16:57:32.261" v="11057" actId="478"/>
          <ac:spMkLst>
            <pc:docMk/>
            <pc:sldMk cId="2315038009" sldId="436"/>
            <ac:spMk id="3" creationId="{52D4CFD9-535A-8068-92FA-D1DA66922454}"/>
          </ac:spMkLst>
        </pc:spChg>
        <pc:spChg chg="add mod">
          <ac:chgData name="Nieminen Linda" userId="cb0ec691-0d9c-45fc-b0b2-3051bddcf3e8" providerId="ADAL" clId="{0DAAFAB5-E2A3-4245-819A-6FD712FDE7A4}" dt="2026-05-28T16:57:32.261" v="11057" actId="478"/>
          <ac:spMkLst>
            <pc:docMk/>
            <pc:sldMk cId="2315038009" sldId="436"/>
            <ac:spMk id="5" creationId="{BA43F531-5F34-2DD3-FFDE-718EF45403E6}"/>
          </ac:spMkLst>
        </pc:spChg>
        <pc:spChg chg="del mod">
          <ac:chgData name="Nieminen Linda" userId="cb0ec691-0d9c-45fc-b0b2-3051bddcf3e8" providerId="ADAL" clId="{0DAAFAB5-E2A3-4245-819A-6FD712FDE7A4}" dt="2026-05-28T16:57:29.908" v="11056" actId="478"/>
          <ac:spMkLst>
            <pc:docMk/>
            <pc:sldMk cId="2315038009" sldId="436"/>
            <ac:spMk id="6" creationId="{9C139474-73D5-FFA1-D2D0-A43F9813D027}"/>
          </ac:spMkLst>
        </pc:spChg>
      </pc:sldChg>
      <pc:sldChg chg="addSp delSp modSp add del mod">
        <pc:chgData name="Nieminen Linda" userId="cb0ec691-0d9c-45fc-b0b2-3051bddcf3e8" providerId="ADAL" clId="{0DAAFAB5-E2A3-4245-819A-6FD712FDE7A4}" dt="2026-05-28T16:57:14.816" v="11053" actId="2696"/>
        <pc:sldMkLst>
          <pc:docMk/>
          <pc:sldMk cId="3493839504" sldId="436"/>
        </pc:sldMkLst>
        <pc:spChg chg="mod">
          <ac:chgData name="Nieminen Linda" userId="cb0ec691-0d9c-45fc-b0b2-3051bddcf3e8" providerId="ADAL" clId="{0DAAFAB5-E2A3-4245-819A-6FD712FDE7A4}" dt="2026-05-28T16:56:03.062" v="11044" actId="20577"/>
          <ac:spMkLst>
            <pc:docMk/>
            <pc:sldMk cId="3493839504" sldId="436"/>
            <ac:spMk id="3" creationId="{8288FEC1-CE27-9B8A-3C93-058EB1C68628}"/>
          </ac:spMkLst>
        </pc:spChg>
        <pc:spChg chg="mod">
          <ac:chgData name="Nieminen Linda" userId="cb0ec691-0d9c-45fc-b0b2-3051bddcf3e8" providerId="ADAL" clId="{0DAAFAB5-E2A3-4245-819A-6FD712FDE7A4}" dt="2026-05-28T16:56:20.574" v="11050" actId="14100"/>
          <ac:spMkLst>
            <pc:docMk/>
            <pc:sldMk cId="3493839504" sldId="436"/>
            <ac:spMk id="4" creationId="{8C3BAD4E-12B1-39B9-62D4-972C714F6869}"/>
          </ac:spMkLst>
        </pc:spChg>
        <pc:spChg chg="del mod">
          <ac:chgData name="Nieminen Linda" userId="cb0ec691-0d9c-45fc-b0b2-3051bddcf3e8" providerId="ADAL" clId="{0DAAFAB5-E2A3-4245-819A-6FD712FDE7A4}" dt="2026-05-28T16:55:41.305" v="11041" actId="478"/>
          <ac:spMkLst>
            <pc:docMk/>
            <pc:sldMk cId="3493839504" sldId="436"/>
            <ac:spMk id="5" creationId="{BBE1B8F8-1C6E-B76C-A753-2D2CA0E63EDF}"/>
          </ac:spMkLst>
        </pc:spChg>
        <pc:spChg chg="del mod">
          <ac:chgData name="Nieminen Linda" userId="cb0ec691-0d9c-45fc-b0b2-3051bddcf3e8" providerId="ADAL" clId="{0DAAFAB5-E2A3-4245-819A-6FD712FDE7A4}" dt="2026-05-28T16:55:51.087" v="11043" actId="478"/>
          <ac:spMkLst>
            <pc:docMk/>
            <pc:sldMk cId="3493839504" sldId="436"/>
            <ac:spMk id="6" creationId="{A806C8D6-60A6-3812-002D-7A2B8FA3A3E5}"/>
          </ac:spMkLst>
        </pc:spChg>
        <pc:spChg chg="add del mod">
          <ac:chgData name="Nieminen Linda" userId="cb0ec691-0d9c-45fc-b0b2-3051bddcf3e8" providerId="ADAL" clId="{0DAAFAB5-E2A3-4245-819A-6FD712FDE7A4}" dt="2026-05-28T16:56:16.607" v="11048" actId="478"/>
          <ac:spMkLst>
            <pc:docMk/>
            <pc:sldMk cId="3493839504" sldId="436"/>
            <ac:spMk id="8" creationId="{F39D85E1-80D2-5114-C5DF-9BBD3E58ED68}"/>
          </ac:spMkLst>
        </pc:spChg>
      </pc:sldChg>
      <pc:sldChg chg="modSp add mod">
        <pc:chgData name="Nieminen Linda" userId="cb0ec691-0d9c-45fc-b0b2-3051bddcf3e8" providerId="ADAL" clId="{0DAAFAB5-E2A3-4245-819A-6FD712FDE7A4}" dt="2026-05-29T05:54:43.783" v="20698" actId="14100"/>
        <pc:sldMkLst>
          <pc:docMk/>
          <pc:sldMk cId="201029775" sldId="437"/>
        </pc:sldMkLst>
        <pc:spChg chg="mod">
          <ac:chgData name="Nieminen Linda" userId="cb0ec691-0d9c-45fc-b0b2-3051bddcf3e8" providerId="ADAL" clId="{0DAAFAB5-E2A3-4245-819A-6FD712FDE7A4}" dt="2026-05-29T05:54:43.783" v="20698" actId="14100"/>
          <ac:spMkLst>
            <pc:docMk/>
            <pc:sldMk cId="201029775" sldId="437"/>
            <ac:spMk id="3" creationId="{CE3DCB8B-65F9-67E3-2763-C746BD99263C}"/>
          </ac:spMkLst>
        </pc:spChg>
      </pc:sldChg>
      <pc:sldChg chg="modSp add mod modNotesTx">
        <pc:chgData name="Nieminen Linda" userId="cb0ec691-0d9c-45fc-b0b2-3051bddcf3e8" providerId="ADAL" clId="{0DAAFAB5-E2A3-4245-819A-6FD712FDE7A4}" dt="2026-05-29T05:56:51.560" v="20713" actId="20577"/>
        <pc:sldMkLst>
          <pc:docMk/>
          <pc:sldMk cId="3780476197" sldId="438"/>
        </pc:sldMkLst>
        <pc:spChg chg="mod">
          <ac:chgData name="Nieminen Linda" userId="cb0ec691-0d9c-45fc-b0b2-3051bddcf3e8" providerId="ADAL" clId="{0DAAFAB5-E2A3-4245-819A-6FD712FDE7A4}" dt="2026-05-29T05:56:51.560" v="20713" actId="20577"/>
          <ac:spMkLst>
            <pc:docMk/>
            <pc:sldMk cId="3780476197" sldId="438"/>
            <ac:spMk id="3" creationId="{7C089CA2-0D73-44C5-D636-4CD2BD5699FD}"/>
          </ac:spMkLst>
        </pc:spChg>
      </pc:sldChg>
      <pc:sldChg chg="modSp add del mod">
        <pc:chgData name="Nieminen Linda" userId="cb0ec691-0d9c-45fc-b0b2-3051bddcf3e8" providerId="ADAL" clId="{0DAAFAB5-E2A3-4245-819A-6FD712FDE7A4}" dt="2026-05-28T19:03:47.783" v="15385" actId="2696"/>
        <pc:sldMkLst>
          <pc:docMk/>
          <pc:sldMk cId="2277021606" sldId="439"/>
        </pc:sldMkLst>
        <pc:spChg chg="mod">
          <ac:chgData name="Nieminen Linda" userId="cb0ec691-0d9c-45fc-b0b2-3051bddcf3e8" providerId="ADAL" clId="{0DAAFAB5-E2A3-4245-819A-6FD712FDE7A4}" dt="2026-05-28T19:03:31.491" v="15383" actId="21"/>
          <ac:spMkLst>
            <pc:docMk/>
            <pc:sldMk cId="2277021606" sldId="439"/>
            <ac:spMk id="3" creationId="{8AE27D24-00B7-D2C8-D15B-A2C603B1F945}"/>
          </ac:spMkLst>
        </pc:spChg>
      </pc:sldChg>
      <pc:sldChg chg="modSp add mod modNotesTx">
        <pc:chgData name="Nieminen Linda" userId="cb0ec691-0d9c-45fc-b0b2-3051bddcf3e8" providerId="ADAL" clId="{0DAAFAB5-E2A3-4245-819A-6FD712FDE7A4}" dt="2026-05-28T20:04:18.529" v="17815" actId="20577"/>
        <pc:sldMkLst>
          <pc:docMk/>
          <pc:sldMk cId="4147459751" sldId="440"/>
        </pc:sldMkLst>
        <pc:spChg chg="mod">
          <ac:chgData name="Nieminen Linda" userId="cb0ec691-0d9c-45fc-b0b2-3051bddcf3e8" providerId="ADAL" clId="{0DAAFAB5-E2A3-4245-819A-6FD712FDE7A4}" dt="2026-05-28T20:04:18.529" v="17815" actId="20577"/>
          <ac:spMkLst>
            <pc:docMk/>
            <pc:sldMk cId="4147459751" sldId="440"/>
            <ac:spMk id="3" creationId="{8F760E2B-B92A-9028-E369-48EC2FDD8003}"/>
          </ac:spMkLst>
        </pc:spChg>
      </pc:sldChg>
      <pc:sldChg chg="modSp add del mod ord">
        <pc:chgData name="Nieminen Linda" userId="cb0ec691-0d9c-45fc-b0b2-3051bddcf3e8" providerId="ADAL" clId="{0DAAFAB5-E2A3-4245-819A-6FD712FDE7A4}" dt="2026-05-28T23:59:18.196" v="20537" actId="2696"/>
        <pc:sldMkLst>
          <pc:docMk/>
          <pc:sldMk cId="3511673856" sldId="441"/>
        </pc:sldMkLst>
        <pc:spChg chg="mod">
          <ac:chgData name="Nieminen Linda" userId="cb0ec691-0d9c-45fc-b0b2-3051bddcf3e8" providerId="ADAL" clId="{0DAAFAB5-E2A3-4245-819A-6FD712FDE7A4}" dt="2026-05-28T20:24:17.819" v="19023" actId="20577"/>
          <ac:spMkLst>
            <pc:docMk/>
            <pc:sldMk cId="3511673856" sldId="441"/>
            <ac:spMk id="2" creationId="{DBA73E1A-4406-4863-FF95-3F0C873F47F6}"/>
          </ac:spMkLst>
        </pc:spChg>
        <pc:spChg chg="mod">
          <ac:chgData name="Nieminen Linda" userId="cb0ec691-0d9c-45fc-b0b2-3051bddcf3e8" providerId="ADAL" clId="{0DAAFAB5-E2A3-4245-819A-6FD712FDE7A4}" dt="2026-05-28T23:59:04.547" v="20536" actId="21"/>
          <ac:spMkLst>
            <pc:docMk/>
            <pc:sldMk cId="3511673856" sldId="441"/>
            <ac:spMk id="3" creationId="{DEFB5C23-5791-B19D-40A9-A18DE3B70948}"/>
          </ac:spMkLst>
        </pc:spChg>
      </pc:sldChg>
      <pc:sldChg chg="add del">
        <pc:chgData name="Nieminen Linda" userId="cb0ec691-0d9c-45fc-b0b2-3051bddcf3e8" providerId="ADAL" clId="{0DAAFAB5-E2A3-4245-819A-6FD712FDE7A4}" dt="2026-05-28T20:23:13.295" v="19015"/>
        <pc:sldMkLst>
          <pc:docMk/>
          <pc:sldMk cId="1612995768" sldId="442"/>
        </pc:sldMkLst>
      </pc:sldChg>
      <pc:sldChg chg="modSp add mod ord modNotesTx">
        <pc:chgData name="Nieminen Linda" userId="cb0ec691-0d9c-45fc-b0b2-3051bddcf3e8" providerId="ADAL" clId="{0DAAFAB5-E2A3-4245-819A-6FD712FDE7A4}" dt="2026-05-29T05:51:51.460" v="20554" actId="6549"/>
        <pc:sldMkLst>
          <pc:docMk/>
          <pc:sldMk cId="2235185136" sldId="442"/>
        </pc:sldMkLst>
        <pc:spChg chg="mod">
          <ac:chgData name="Nieminen Linda" userId="cb0ec691-0d9c-45fc-b0b2-3051bddcf3e8" providerId="ADAL" clId="{0DAAFAB5-E2A3-4245-819A-6FD712FDE7A4}" dt="2026-05-29T05:46:59.903" v="20551" actId="1076"/>
          <ac:spMkLst>
            <pc:docMk/>
            <pc:sldMk cId="2235185136" sldId="442"/>
            <ac:spMk id="5" creationId="{AC3E2B4E-DB08-108E-3F2A-B747832A6EAA}"/>
          </ac:spMkLst>
        </pc:spChg>
      </pc:sldChg>
      <pc:sldChg chg="add del">
        <pc:chgData name="Nieminen Linda" userId="cb0ec691-0d9c-45fc-b0b2-3051bddcf3e8" providerId="ADAL" clId="{0DAAFAB5-E2A3-4245-819A-6FD712FDE7A4}" dt="2026-05-28T20:23:40.692" v="19020" actId="2696"/>
        <pc:sldMkLst>
          <pc:docMk/>
          <pc:sldMk cId="3852994635" sldId="442"/>
        </pc:sldMkLst>
      </pc:sldChg>
      <pc:sldMasterChg chg="delSldLayout">
        <pc:chgData name="Nieminen Linda" userId="cb0ec691-0d9c-45fc-b0b2-3051bddcf3e8" providerId="ADAL" clId="{0DAAFAB5-E2A3-4245-819A-6FD712FDE7A4}" dt="2026-05-28T20:22:03.603" v="18960" actId="2696"/>
        <pc:sldMasterMkLst>
          <pc:docMk/>
          <pc:sldMasterMk cId="3212324486" sldId="2147483660"/>
        </pc:sldMasterMkLst>
        <pc:sldLayoutChg chg="del">
          <pc:chgData name="Nieminen Linda" userId="cb0ec691-0d9c-45fc-b0b2-3051bddcf3e8" providerId="ADAL" clId="{0DAAFAB5-E2A3-4245-819A-6FD712FDE7A4}" dt="2026-05-28T10:52:28.349" v="6610" actId="2696"/>
          <pc:sldLayoutMkLst>
            <pc:docMk/>
            <pc:sldMasterMk cId="3212324486" sldId="2147483660"/>
            <pc:sldLayoutMk cId="1226846752" sldId="2147483683"/>
          </pc:sldLayoutMkLst>
        </pc:sldLayoutChg>
        <pc:sldLayoutChg chg="del">
          <pc:chgData name="Nieminen Linda" userId="cb0ec691-0d9c-45fc-b0b2-3051bddcf3e8" providerId="ADAL" clId="{0DAAFAB5-E2A3-4245-819A-6FD712FDE7A4}" dt="2026-05-28T20:22:03.603" v="18960" actId="2696"/>
          <pc:sldLayoutMkLst>
            <pc:docMk/>
            <pc:sldMasterMk cId="3212324486" sldId="2147483660"/>
            <pc:sldLayoutMk cId="2979734164" sldId="2147483683"/>
          </pc:sldLayoutMkLst>
        </pc:sldLayoutChg>
        <pc:sldLayoutChg chg="del">
          <pc:chgData name="Nieminen Linda" userId="cb0ec691-0d9c-45fc-b0b2-3051bddcf3e8" providerId="ADAL" clId="{0DAAFAB5-E2A3-4245-819A-6FD712FDE7A4}" dt="2026-05-28T10:52:50.319" v="6613" actId="2696"/>
          <pc:sldLayoutMkLst>
            <pc:docMk/>
            <pc:sldMasterMk cId="3212324486" sldId="2147483660"/>
            <pc:sldLayoutMk cId="3221924754" sldId="2147483683"/>
          </pc:sldLayoutMkLst>
        </pc:sldLayoutChg>
      </pc:sldMasterChg>
      <pc:sldMasterChg chg="del delSldLayout">
        <pc:chgData name="Nieminen Linda" userId="cb0ec691-0d9c-45fc-b0b2-3051bddcf3e8" providerId="ADAL" clId="{0DAAFAB5-E2A3-4245-819A-6FD712FDE7A4}" dt="2026-05-28T20:23:40.692" v="19020" actId="2696"/>
        <pc:sldMasterMkLst>
          <pc:docMk/>
          <pc:sldMasterMk cId="3806068176" sldId="2147483683"/>
        </pc:sldMasterMkLst>
        <pc:sldLayoutChg chg="del">
          <pc:chgData name="Nieminen Linda" userId="cb0ec691-0d9c-45fc-b0b2-3051bddcf3e8" providerId="ADAL" clId="{0DAAFAB5-E2A3-4245-819A-6FD712FDE7A4}" dt="2026-05-28T20:23:40.692" v="19020" actId="2696"/>
          <pc:sldLayoutMkLst>
            <pc:docMk/>
            <pc:sldMasterMk cId="3806068176" sldId="2147483683"/>
            <pc:sldLayoutMk cId="1035502139" sldId="2147483684"/>
          </pc:sldLayoutMkLst>
        </pc:sldLayoutChg>
        <pc:sldLayoutChg chg="del">
          <pc:chgData name="Nieminen Linda" userId="cb0ec691-0d9c-45fc-b0b2-3051bddcf3e8" providerId="ADAL" clId="{0DAAFAB5-E2A3-4245-819A-6FD712FDE7A4}" dt="2026-05-28T20:23:40.692" v="19020" actId="2696"/>
          <pc:sldLayoutMkLst>
            <pc:docMk/>
            <pc:sldMasterMk cId="3806068176" sldId="2147483683"/>
            <pc:sldLayoutMk cId="3841863931" sldId="2147483685"/>
          </pc:sldLayoutMkLst>
        </pc:sldLayoutChg>
        <pc:sldLayoutChg chg="del">
          <pc:chgData name="Nieminen Linda" userId="cb0ec691-0d9c-45fc-b0b2-3051bddcf3e8" providerId="ADAL" clId="{0DAAFAB5-E2A3-4245-819A-6FD712FDE7A4}" dt="2026-05-28T20:23:40.692" v="19020" actId="2696"/>
          <pc:sldLayoutMkLst>
            <pc:docMk/>
            <pc:sldMasterMk cId="3806068176" sldId="2147483683"/>
            <pc:sldLayoutMk cId="4018127749" sldId="2147483686"/>
          </pc:sldLayoutMkLst>
        </pc:sldLayoutChg>
        <pc:sldLayoutChg chg="del">
          <pc:chgData name="Nieminen Linda" userId="cb0ec691-0d9c-45fc-b0b2-3051bddcf3e8" providerId="ADAL" clId="{0DAAFAB5-E2A3-4245-819A-6FD712FDE7A4}" dt="2026-05-28T20:23:40.692" v="19020" actId="2696"/>
          <pc:sldLayoutMkLst>
            <pc:docMk/>
            <pc:sldMasterMk cId="3806068176" sldId="2147483683"/>
            <pc:sldLayoutMk cId="3227138986" sldId="2147483687"/>
          </pc:sldLayoutMkLst>
        </pc:sldLayoutChg>
        <pc:sldLayoutChg chg="del">
          <pc:chgData name="Nieminen Linda" userId="cb0ec691-0d9c-45fc-b0b2-3051bddcf3e8" providerId="ADAL" clId="{0DAAFAB5-E2A3-4245-819A-6FD712FDE7A4}" dt="2026-05-28T20:23:40.692" v="19020" actId="2696"/>
          <pc:sldLayoutMkLst>
            <pc:docMk/>
            <pc:sldMasterMk cId="3806068176" sldId="2147483683"/>
            <pc:sldLayoutMk cId="3433542702" sldId="2147483688"/>
          </pc:sldLayoutMkLst>
        </pc:sldLayoutChg>
        <pc:sldLayoutChg chg="del">
          <pc:chgData name="Nieminen Linda" userId="cb0ec691-0d9c-45fc-b0b2-3051bddcf3e8" providerId="ADAL" clId="{0DAAFAB5-E2A3-4245-819A-6FD712FDE7A4}" dt="2026-05-28T20:23:40.692" v="19020" actId="2696"/>
          <pc:sldLayoutMkLst>
            <pc:docMk/>
            <pc:sldMasterMk cId="3806068176" sldId="2147483683"/>
            <pc:sldLayoutMk cId="1439574778" sldId="2147483689"/>
          </pc:sldLayoutMkLst>
        </pc:sldLayoutChg>
        <pc:sldLayoutChg chg="del">
          <pc:chgData name="Nieminen Linda" userId="cb0ec691-0d9c-45fc-b0b2-3051bddcf3e8" providerId="ADAL" clId="{0DAAFAB5-E2A3-4245-819A-6FD712FDE7A4}" dt="2026-05-28T20:23:40.692" v="19020" actId="2696"/>
          <pc:sldLayoutMkLst>
            <pc:docMk/>
            <pc:sldMasterMk cId="3806068176" sldId="2147483683"/>
            <pc:sldLayoutMk cId="2067759832" sldId="2147483690"/>
          </pc:sldLayoutMkLst>
        </pc:sldLayoutChg>
        <pc:sldLayoutChg chg="del">
          <pc:chgData name="Nieminen Linda" userId="cb0ec691-0d9c-45fc-b0b2-3051bddcf3e8" providerId="ADAL" clId="{0DAAFAB5-E2A3-4245-819A-6FD712FDE7A4}" dt="2026-05-28T20:23:40.692" v="19020" actId="2696"/>
          <pc:sldLayoutMkLst>
            <pc:docMk/>
            <pc:sldMasterMk cId="3806068176" sldId="2147483683"/>
            <pc:sldLayoutMk cId="1848481421" sldId="2147483691"/>
          </pc:sldLayoutMkLst>
        </pc:sldLayoutChg>
        <pc:sldLayoutChg chg="del">
          <pc:chgData name="Nieminen Linda" userId="cb0ec691-0d9c-45fc-b0b2-3051bddcf3e8" providerId="ADAL" clId="{0DAAFAB5-E2A3-4245-819A-6FD712FDE7A4}" dt="2026-05-28T20:23:40.692" v="19020" actId="2696"/>
          <pc:sldLayoutMkLst>
            <pc:docMk/>
            <pc:sldMasterMk cId="3806068176" sldId="2147483683"/>
            <pc:sldLayoutMk cId="4198245286" sldId="2147483692"/>
          </pc:sldLayoutMkLst>
        </pc:sldLayoutChg>
        <pc:sldLayoutChg chg="del">
          <pc:chgData name="Nieminen Linda" userId="cb0ec691-0d9c-45fc-b0b2-3051bddcf3e8" providerId="ADAL" clId="{0DAAFAB5-E2A3-4245-819A-6FD712FDE7A4}" dt="2026-05-28T20:23:40.692" v="19020" actId="2696"/>
          <pc:sldLayoutMkLst>
            <pc:docMk/>
            <pc:sldMasterMk cId="3806068176" sldId="2147483683"/>
            <pc:sldLayoutMk cId="786568813" sldId="2147483693"/>
          </pc:sldLayoutMkLst>
        </pc:sldLayoutChg>
        <pc:sldLayoutChg chg="del">
          <pc:chgData name="Nieminen Linda" userId="cb0ec691-0d9c-45fc-b0b2-3051bddcf3e8" providerId="ADAL" clId="{0DAAFAB5-E2A3-4245-819A-6FD712FDE7A4}" dt="2026-05-28T20:23:40.692" v="19020" actId="2696"/>
          <pc:sldLayoutMkLst>
            <pc:docMk/>
            <pc:sldMasterMk cId="3806068176" sldId="2147483683"/>
            <pc:sldLayoutMk cId="3874635983" sldId="2147483694"/>
          </pc:sldLayoutMkLst>
        </pc:sldLayoutChg>
        <pc:sldLayoutChg chg="del">
          <pc:chgData name="Nieminen Linda" userId="cb0ec691-0d9c-45fc-b0b2-3051bddcf3e8" providerId="ADAL" clId="{0DAAFAB5-E2A3-4245-819A-6FD712FDE7A4}" dt="2026-05-28T20:23:40.692" v="19020" actId="2696"/>
          <pc:sldLayoutMkLst>
            <pc:docMk/>
            <pc:sldMasterMk cId="3806068176" sldId="2147483683"/>
            <pc:sldLayoutMk cId="601144135" sldId="2147483695"/>
          </pc:sldLayoutMkLst>
        </pc:sldLayoutChg>
        <pc:sldLayoutChg chg="del">
          <pc:chgData name="Nieminen Linda" userId="cb0ec691-0d9c-45fc-b0b2-3051bddcf3e8" providerId="ADAL" clId="{0DAAFAB5-E2A3-4245-819A-6FD712FDE7A4}" dt="2026-05-28T20:23:40.692" v="19020" actId="2696"/>
          <pc:sldLayoutMkLst>
            <pc:docMk/>
            <pc:sldMasterMk cId="3806068176" sldId="2147483683"/>
            <pc:sldLayoutMk cId="2368888432" sldId="2147483696"/>
          </pc:sldLayoutMkLst>
        </pc:sldLayoutChg>
        <pc:sldLayoutChg chg="del">
          <pc:chgData name="Nieminen Linda" userId="cb0ec691-0d9c-45fc-b0b2-3051bddcf3e8" providerId="ADAL" clId="{0DAAFAB5-E2A3-4245-819A-6FD712FDE7A4}" dt="2026-05-28T20:23:40.692" v="19020" actId="2696"/>
          <pc:sldLayoutMkLst>
            <pc:docMk/>
            <pc:sldMasterMk cId="3806068176" sldId="2147483683"/>
            <pc:sldLayoutMk cId="4216765693" sldId="2147483697"/>
          </pc:sldLayoutMkLst>
        </pc:sldLayoutChg>
        <pc:sldLayoutChg chg="del">
          <pc:chgData name="Nieminen Linda" userId="cb0ec691-0d9c-45fc-b0b2-3051bddcf3e8" providerId="ADAL" clId="{0DAAFAB5-E2A3-4245-819A-6FD712FDE7A4}" dt="2026-05-28T20:23:40.692" v="19020" actId="2696"/>
          <pc:sldLayoutMkLst>
            <pc:docMk/>
            <pc:sldMasterMk cId="3806068176" sldId="2147483683"/>
            <pc:sldLayoutMk cId="2985846487" sldId="2147483698"/>
          </pc:sldLayoutMkLst>
        </pc:sldLayoutChg>
        <pc:sldLayoutChg chg="del">
          <pc:chgData name="Nieminen Linda" userId="cb0ec691-0d9c-45fc-b0b2-3051bddcf3e8" providerId="ADAL" clId="{0DAAFAB5-E2A3-4245-819A-6FD712FDE7A4}" dt="2026-05-28T20:23:40.692" v="19020" actId="2696"/>
          <pc:sldLayoutMkLst>
            <pc:docMk/>
            <pc:sldMasterMk cId="3806068176" sldId="2147483683"/>
            <pc:sldLayoutMk cId="3010408307" sldId="2147483699"/>
          </pc:sldLayoutMkLst>
        </pc:sldLayoutChg>
        <pc:sldLayoutChg chg="del">
          <pc:chgData name="Nieminen Linda" userId="cb0ec691-0d9c-45fc-b0b2-3051bddcf3e8" providerId="ADAL" clId="{0DAAFAB5-E2A3-4245-819A-6FD712FDE7A4}" dt="2026-05-28T20:23:40.692" v="19020" actId="2696"/>
          <pc:sldLayoutMkLst>
            <pc:docMk/>
            <pc:sldMasterMk cId="3806068176" sldId="2147483683"/>
            <pc:sldLayoutMk cId="1405292656" sldId="2147483700"/>
          </pc:sldLayoutMkLst>
        </pc:sldLayoutChg>
        <pc:sldLayoutChg chg="del">
          <pc:chgData name="Nieminen Linda" userId="cb0ec691-0d9c-45fc-b0b2-3051bddcf3e8" providerId="ADAL" clId="{0DAAFAB5-E2A3-4245-819A-6FD712FDE7A4}" dt="2026-05-28T20:23:40.692" v="19020" actId="2696"/>
          <pc:sldLayoutMkLst>
            <pc:docMk/>
            <pc:sldMasterMk cId="3806068176" sldId="2147483683"/>
            <pc:sldLayoutMk cId="2390726231" sldId="2147483701"/>
          </pc:sldLayoutMkLst>
        </pc:sldLayoutChg>
        <pc:sldLayoutChg chg="del">
          <pc:chgData name="Nieminen Linda" userId="cb0ec691-0d9c-45fc-b0b2-3051bddcf3e8" providerId="ADAL" clId="{0DAAFAB5-E2A3-4245-819A-6FD712FDE7A4}" dt="2026-05-28T20:23:40.692" v="19020" actId="2696"/>
          <pc:sldLayoutMkLst>
            <pc:docMk/>
            <pc:sldMasterMk cId="3806068176" sldId="2147483683"/>
            <pc:sldLayoutMk cId="4284598096" sldId="2147483702"/>
          </pc:sldLayoutMkLst>
        </pc:sldLayoutChg>
        <pc:sldLayoutChg chg="del">
          <pc:chgData name="Nieminen Linda" userId="cb0ec691-0d9c-45fc-b0b2-3051bddcf3e8" providerId="ADAL" clId="{0DAAFAB5-E2A3-4245-819A-6FD712FDE7A4}" dt="2026-05-28T20:23:40.692" v="19020" actId="2696"/>
          <pc:sldLayoutMkLst>
            <pc:docMk/>
            <pc:sldMasterMk cId="3806068176" sldId="2147483683"/>
            <pc:sldLayoutMk cId="2220723560" sldId="2147483703"/>
          </pc:sldLayoutMkLst>
        </pc:sldLayoutChg>
        <pc:sldLayoutChg chg="del">
          <pc:chgData name="Nieminen Linda" userId="cb0ec691-0d9c-45fc-b0b2-3051bddcf3e8" providerId="ADAL" clId="{0DAAFAB5-E2A3-4245-819A-6FD712FDE7A4}" dt="2026-05-28T20:23:40.692" v="19020" actId="2696"/>
          <pc:sldLayoutMkLst>
            <pc:docMk/>
            <pc:sldMasterMk cId="3806068176" sldId="2147483683"/>
            <pc:sldLayoutMk cId="2661625584" sldId="2147483704"/>
          </pc:sldLayoutMkLst>
        </pc:sldLayoutChg>
        <pc:sldLayoutChg chg="del">
          <pc:chgData name="Nieminen Linda" userId="cb0ec691-0d9c-45fc-b0b2-3051bddcf3e8" providerId="ADAL" clId="{0DAAFAB5-E2A3-4245-819A-6FD712FDE7A4}" dt="2026-05-28T20:23:40.692" v="19020" actId="2696"/>
          <pc:sldLayoutMkLst>
            <pc:docMk/>
            <pc:sldMasterMk cId="3806068176" sldId="2147483683"/>
            <pc:sldLayoutMk cId="946686939" sldId="2147483705"/>
          </pc:sldLayoutMkLst>
        </pc:sldLayoutChg>
        <pc:sldLayoutChg chg="del">
          <pc:chgData name="Nieminen Linda" userId="cb0ec691-0d9c-45fc-b0b2-3051bddcf3e8" providerId="ADAL" clId="{0DAAFAB5-E2A3-4245-819A-6FD712FDE7A4}" dt="2026-05-28T20:23:40.692" v="19020" actId="2696"/>
          <pc:sldLayoutMkLst>
            <pc:docMk/>
            <pc:sldMasterMk cId="3806068176" sldId="2147483683"/>
            <pc:sldLayoutMk cId="2680366996" sldId="2147483706"/>
          </pc:sldLayoutMkLst>
        </pc:sldLayoutChg>
        <pc:sldLayoutChg chg="del">
          <pc:chgData name="Nieminen Linda" userId="cb0ec691-0d9c-45fc-b0b2-3051bddcf3e8" providerId="ADAL" clId="{0DAAFAB5-E2A3-4245-819A-6FD712FDE7A4}" dt="2026-05-28T20:23:40.692" v="19020" actId="2696"/>
          <pc:sldLayoutMkLst>
            <pc:docMk/>
            <pc:sldMasterMk cId="3806068176" sldId="2147483683"/>
            <pc:sldLayoutMk cId="1674820751" sldId="2147483707"/>
          </pc:sldLayoutMkLst>
        </pc:sldLayoutChg>
        <pc:sldLayoutChg chg="del">
          <pc:chgData name="Nieminen Linda" userId="cb0ec691-0d9c-45fc-b0b2-3051bddcf3e8" providerId="ADAL" clId="{0DAAFAB5-E2A3-4245-819A-6FD712FDE7A4}" dt="2026-05-28T20:23:40.692" v="19020" actId="2696"/>
          <pc:sldLayoutMkLst>
            <pc:docMk/>
            <pc:sldMasterMk cId="3806068176" sldId="2147483683"/>
            <pc:sldLayoutMk cId="3929574851" sldId="2147483708"/>
          </pc:sldLayoutMkLst>
        </pc:sldLayoutChg>
        <pc:sldLayoutChg chg="del">
          <pc:chgData name="Nieminen Linda" userId="cb0ec691-0d9c-45fc-b0b2-3051bddcf3e8" providerId="ADAL" clId="{0DAAFAB5-E2A3-4245-819A-6FD712FDE7A4}" dt="2026-05-28T20:23:40.692" v="19020" actId="2696"/>
          <pc:sldLayoutMkLst>
            <pc:docMk/>
            <pc:sldMasterMk cId="3806068176" sldId="2147483683"/>
            <pc:sldLayoutMk cId="334392342" sldId="2147483709"/>
          </pc:sldLayoutMkLst>
        </pc:sldLayoutChg>
        <pc:sldLayoutChg chg="del">
          <pc:chgData name="Nieminen Linda" userId="cb0ec691-0d9c-45fc-b0b2-3051bddcf3e8" providerId="ADAL" clId="{0DAAFAB5-E2A3-4245-819A-6FD712FDE7A4}" dt="2026-05-28T20:23:40.692" v="19020" actId="2696"/>
          <pc:sldLayoutMkLst>
            <pc:docMk/>
            <pc:sldMasterMk cId="3806068176" sldId="2147483683"/>
            <pc:sldLayoutMk cId="3606885740" sldId="2147483710"/>
          </pc:sldLayoutMkLst>
        </pc:sldLayoutChg>
        <pc:sldLayoutChg chg="del">
          <pc:chgData name="Nieminen Linda" userId="cb0ec691-0d9c-45fc-b0b2-3051bddcf3e8" providerId="ADAL" clId="{0DAAFAB5-E2A3-4245-819A-6FD712FDE7A4}" dt="2026-05-28T20:23:40.692" v="19020" actId="2696"/>
          <pc:sldLayoutMkLst>
            <pc:docMk/>
            <pc:sldMasterMk cId="3806068176" sldId="2147483683"/>
            <pc:sldLayoutMk cId="4220508217" sldId="2147483711"/>
          </pc:sldLayoutMkLst>
        </pc:sldLayoutChg>
        <pc:sldLayoutChg chg="del">
          <pc:chgData name="Nieminen Linda" userId="cb0ec691-0d9c-45fc-b0b2-3051bddcf3e8" providerId="ADAL" clId="{0DAAFAB5-E2A3-4245-819A-6FD712FDE7A4}" dt="2026-05-28T20:23:40.692" v="19020" actId="2696"/>
          <pc:sldLayoutMkLst>
            <pc:docMk/>
            <pc:sldMasterMk cId="3806068176" sldId="2147483683"/>
            <pc:sldLayoutMk cId="47577285" sldId="2147483712"/>
          </pc:sldLayoutMkLst>
        </pc:sldLayoutChg>
        <pc:sldLayoutChg chg="del">
          <pc:chgData name="Nieminen Linda" userId="cb0ec691-0d9c-45fc-b0b2-3051bddcf3e8" providerId="ADAL" clId="{0DAAFAB5-E2A3-4245-819A-6FD712FDE7A4}" dt="2026-05-28T20:23:40.692" v="19020" actId="2696"/>
          <pc:sldLayoutMkLst>
            <pc:docMk/>
            <pc:sldMasterMk cId="3806068176" sldId="2147483683"/>
            <pc:sldLayoutMk cId="3726801040" sldId="2147483713"/>
          </pc:sldLayoutMkLst>
        </pc:sldLayoutChg>
        <pc:sldLayoutChg chg="del">
          <pc:chgData name="Nieminen Linda" userId="cb0ec691-0d9c-45fc-b0b2-3051bddcf3e8" providerId="ADAL" clId="{0DAAFAB5-E2A3-4245-819A-6FD712FDE7A4}" dt="2026-05-28T20:23:40.692" v="19020" actId="2696"/>
          <pc:sldLayoutMkLst>
            <pc:docMk/>
            <pc:sldMasterMk cId="3806068176" sldId="2147483683"/>
            <pc:sldLayoutMk cId="1426207428" sldId="2147483714"/>
          </pc:sldLayoutMkLst>
        </pc:sldLayoutChg>
        <pc:sldLayoutChg chg="del">
          <pc:chgData name="Nieminen Linda" userId="cb0ec691-0d9c-45fc-b0b2-3051bddcf3e8" providerId="ADAL" clId="{0DAAFAB5-E2A3-4245-819A-6FD712FDE7A4}" dt="2026-05-28T20:23:40.692" v="19020" actId="2696"/>
          <pc:sldLayoutMkLst>
            <pc:docMk/>
            <pc:sldMasterMk cId="3806068176" sldId="2147483683"/>
            <pc:sldLayoutMk cId="3352856655" sldId="2147483715"/>
          </pc:sldLayoutMkLst>
        </pc:sldLayoutChg>
        <pc:sldLayoutChg chg="del">
          <pc:chgData name="Nieminen Linda" userId="cb0ec691-0d9c-45fc-b0b2-3051bddcf3e8" providerId="ADAL" clId="{0DAAFAB5-E2A3-4245-819A-6FD712FDE7A4}" dt="2026-05-28T20:23:40.692" v="19020" actId="2696"/>
          <pc:sldLayoutMkLst>
            <pc:docMk/>
            <pc:sldMasterMk cId="3806068176" sldId="2147483683"/>
            <pc:sldLayoutMk cId="2292985185" sldId="2147483716"/>
          </pc:sldLayoutMkLst>
        </pc:sldLayoutChg>
        <pc:sldLayoutChg chg="del">
          <pc:chgData name="Nieminen Linda" userId="cb0ec691-0d9c-45fc-b0b2-3051bddcf3e8" providerId="ADAL" clId="{0DAAFAB5-E2A3-4245-819A-6FD712FDE7A4}" dt="2026-05-28T20:23:40.692" v="19020" actId="2696"/>
          <pc:sldLayoutMkLst>
            <pc:docMk/>
            <pc:sldMasterMk cId="3806068176" sldId="2147483683"/>
            <pc:sldLayoutMk cId="34339083" sldId="2147483717"/>
          </pc:sldLayoutMkLst>
        </pc:sldLayoutChg>
        <pc:sldLayoutChg chg="del">
          <pc:chgData name="Nieminen Linda" userId="cb0ec691-0d9c-45fc-b0b2-3051bddcf3e8" providerId="ADAL" clId="{0DAAFAB5-E2A3-4245-819A-6FD712FDE7A4}" dt="2026-05-28T20:23:40.692" v="19020" actId="2696"/>
          <pc:sldLayoutMkLst>
            <pc:docMk/>
            <pc:sldMasterMk cId="3806068176" sldId="2147483683"/>
            <pc:sldLayoutMk cId="2745368107" sldId="2147483718"/>
          </pc:sldLayoutMkLst>
        </pc:sldLayoutChg>
        <pc:sldLayoutChg chg="del">
          <pc:chgData name="Nieminen Linda" userId="cb0ec691-0d9c-45fc-b0b2-3051bddcf3e8" providerId="ADAL" clId="{0DAAFAB5-E2A3-4245-819A-6FD712FDE7A4}" dt="2026-05-28T20:23:40.692" v="19020" actId="2696"/>
          <pc:sldLayoutMkLst>
            <pc:docMk/>
            <pc:sldMasterMk cId="3806068176" sldId="2147483683"/>
            <pc:sldLayoutMk cId="33449191" sldId="2147483719"/>
          </pc:sldLayoutMkLst>
        </pc:sldLayoutChg>
      </pc:sldMasterChg>
    </pc:docChg>
  </pc:docChgLst>
  <pc:docChgLst>
    <pc:chgData name="Turvanen Pipa" userId="S::pipa.turvanen@turku.fi::ef33b46f-2223-4725-8542-9009e7e44af9" providerId="AD" clId="Web-{1D47BAA1-D5BA-A23B-0C19-499D3E13243C}"/>
    <pc:docChg chg="modSld">
      <pc:chgData name="Turvanen Pipa" userId="S::pipa.turvanen@turku.fi::ef33b46f-2223-4725-8542-9009e7e44af9" providerId="AD" clId="Web-{1D47BAA1-D5BA-A23B-0C19-499D3E13243C}" dt="2026-05-29T11:25:19.896" v="7" actId="1076"/>
      <pc:docMkLst>
        <pc:docMk/>
      </pc:docMkLst>
      <pc:sldChg chg="modSp">
        <pc:chgData name="Turvanen Pipa" userId="S::pipa.turvanen@turku.fi::ef33b46f-2223-4725-8542-9009e7e44af9" providerId="AD" clId="Web-{1D47BAA1-D5BA-A23B-0C19-499D3E13243C}" dt="2026-05-29T11:25:19.896" v="7" actId="1076"/>
        <pc:sldMkLst>
          <pc:docMk/>
          <pc:sldMk cId="3017219144" sldId="424"/>
        </pc:sldMkLst>
        <pc:spChg chg="mod">
          <ac:chgData name="Turvanen Pipa" userId="S::pipa.turvanen@turku.fi::ef33b46f-2223-4725-8542-9009e7e44af9" providerId="AD" clId="Web-{1D47BAA1-D5BA-A23B-0C19-499D3E13243C}" dt="2026-05-29T11:24:53.037" v="3" actId="20577"/>
          <ac:spMkLst>
            <pc:docMk/>
            <pc:sldMk cId="3017219144" sldId="424"/>
            <ac:spMk id="2" creationId="{84A68E58-60D3-1152-713A-E193BD1878B3}"/>
          </ac:spMkLst>
        </pc:spChg>
        <pc:spChg chg="mod">
          <ac:chgData name="Turvanen Pipa" userId="S::pipa.turvanen@turku.fi::ef33b46f-2223-4725-8542-9009e7e44af9" providerId="AD" clId="Web-{1D47BAA1-D5BA-A23B-0C19-499D3E13243C}" dt="2026-05-29T11:25:02.943" v="4" actId="1076"/>
          <ac:spMkLst>
            <pc:docMk/>
            <pc:sldMk cId="3017219144" sldId="424"/>
            <ac:spMk id="3" creationId="{7A359D25-7A43-EB80-EF91-F95F193421B6}"/>
          </ac:spMkLst>
        </pc:spChg>
        <pc:spChg chg="mod">
          <ac:chgData name="Turvanen Pipa" userId="S::pipa.turvanen@turku.fi::ef33b46f-2223-4725-8542-9009e7e44af9" providerId="AD" clId="Web-{1D47BAA1-D5BA-A23B-0C19-499D3E13243C}" dt="2026-05-29T11:25:19.896" v="7" actId="1076"/>
          <ac:spMkLst>
            <pc:docMk/>
            <pc:sldMk cId="3017219144" sldId="424"/>
            <ac:spMk id="4" creationId="{8D348DF3-0B1A-0725-FAF6-3F48C5EEA453}"/>
          </ac:spMkLst>
        </pc:spChg>
        <pc:spChg chg="mod">
          <ac:chgData name="Turvanen Pipa" userId="S::pipa.turvanen@turku.fi::ef33b46f-2223-4725-8542-9009e7e44af9" providerId="AD" clId="Web-{1D47BAA1-D5BA-A23B-0C19-499D3E13243C}" dt="2026-05-29T11:25:07.708" v="5" actId="1076"/>
          <ac:spMkLst>
            <pc:docMk/>
            <pc:sldMk cId="3017219144" sldId="424"/>
            <ac:spMk id="5" creationId="{C8B13FC0-39D0-1155-F319-6C0F30FF4A14}"/>
          </ac:spMkLst>
        </pc:spChg>
        <pc:spChg chg="mod">
          <ac:chgData name="Turvanen Pipa" userId="S::pipa.turvanen@turku.fi::ef33b46f-2223-4725-8542-9009e7e44af9" providerId="AD" clId="Web-{1D47BAA1-D5BA-A23B-0C19-499D3E13243C}" dt="2026-05-29T11:25:15.490" v="6" actId="1076"/>
          <ac:spMkLst>
            <pc:docMk/>
            <pc:sldMk cId="3017219144" sldId="424"/>
            <ac:spMk id="6" creationId="{40DB4D90-BEEC-4135-C8C2-9EC0C6DB7F6B}"/>
          </ac:spMkLst>
        </pc:spChg>
      </pc:sldChg>
    </pc:docChg>
  </pc:docChgLst>
  <pc:docChgLst>
    <pc:chgData name="Haukioja Timo" userId="838864c9-14ef-4498-9400-09b7e7494f75" providerId="ADAL" clId="{86010CC1-5051-4841-8C2B-B71AA8343B24}"/>
    <pc:docChg chg="undo custSel addSld delSld modSld">
      <pc:chgData name="Haukioja Timo" userId="838864c9-14ef-4498-9400-09b7e7494f75" providerId="ADAL" clId="{86010CC1-5051-4841-8C2B-B71AA8343B24}" dt="2026-05-29T11:34:07" v="246" actId="948"/>
      <pc:docMkLst>
        <pc:docMk/>
      </pc:docMkLst>
      <pc:sldChg chg="modSp mod">
        <pc:chgData name="Haukioja Timo" userId="838864c9-14ef-4498-9400-09b7e7494f75" providerId="ADAL" clId="{86010CC1-5051-4841-8C2B-B71AA8343B24}" dt="2026-05-29T11:21:58.594" v="164" actId="21"/>
        <pc:sldMkLst>
          <pc:docMk/>
          <pc:sldMk cId="1738270295" sldId="264"/>
        </pc:sldMkLst>
        <pc:spChg chg="mod">
          <ac:chgData name="Haukioja Timo" userId="838864c9-14ef-4498-9400-09b7e7494f75" providerId="ADAL" clId="{86010CC1-5051-4841-8C2B-B71AA8343B24}" dt="2026-05-29T11:21:58.594" v="164" actId="21"/>
          <ac:spMkLst>
            <pc:docMk/>
            <pc:sldMk cId="1738270295" sldId="264"/>
            <ac:spMk id="3" creationId="{81E872DF-4241-1635-5900-7D18D93E7B46}"/>
          </ac:spMkLst>
        </pc:spChg>
      </pc:sldChg>
      <pc:sldChg chg="modSp mod">
        <pc:chgData name="Haukioja Timo" userId="838864c9-14ef-4498-9400-09b7e7494f75" providerId="ADAL" clId="{86010CC1-5051-4841-8C2B-B71AA8343B24}" dt="2026-05-29T11:12:40.905" v="118" actId="113"/>
        <pc:sldMkLst>
          <pc:docMk/>
          <pc:sldMk cId="1444842114" sldId="328"/>
        </pc:sldMkLst>
        <pc:spChg chg="mod">
          <ac:chgData name="Haukioja Timo" userId="838864c9-14ef-4498-9400-09b7e7494f75" providerId="ADAL" clId="{86010CC1-5051-4841-8C2B-B71AA8343B24}" dt="2026-05-29T11:12:40.905" v="118" actId="113"/>
          <ac:spMkLst>
            <pc:docMk/>
            <pc:sldMk cId="1444842114" sldId="328"/>
            <ac:spMk id="3" creationId="{488C130A-BD02-8F4A-C89A-A8A1E4FD3269}"/>
          </ac:spMkLst>
        </pc:spChg>
      </pc:sldChg>
      <pc:sldChg chg="modSp mod">
        <pc:chgData name="Haukioja Timo" userId="838864c9-14ef-4498-9400-09b7e7494f75" providerId="ADAL" clId="{86010CC1-5051-4841-8C2B-B71AA8343B24}" dt="2026-05-29T11:06:29.246" v="1" actId="13926"/>
        <pc:sldMkLst>
          <pc:docMk/>
          <pc:sldMk cId="1772872862" sldId="341"/>
        </pc:sldMkLst>
        <pc:spChg chg="mod">
          <ac:chgData name="Haukioja Timo" userId="838864c9-14ef-4498-9400-09b7e7494f75" providerId="ADAL" clId="{86010CC1-5051-4841-8C2B-B71AA8343B24}" dt="2026-05-29T11:06:29.246" v="1" actId="13926"/>
          <ac:spMkLst>
            <pc:docMk/>
            <pc:sldMk cId="1772872862" sldId="341"/>
            <ac:spMk id="3" creationId="{25FAEF51-553B-AAEF-15B5-7C5A0C46538E}"/>
          </ac:spMkLst>
        </pc:spChg>
      </pc:sldChg>
      <pc:sldChg chg="modSp mod">
        <pc:chgData name="Haukioja Timo" userId="838864c9-14ef-4498-9400-09b7e7494f75" providerId="ADAL" clId="{86010CC1-5051-4841-8C2B-B71AA8343B24}" dt="2026-05-29T11:26:28.132" v="186" actId="20577"/>
        <pc:sldMkLst>
          <pc:docMk/>
          <pc:sldMk cId="1484108944" sldId="354"/>
        </pc:sldMkLst>
        <pc:spChg chg="mod">
          <ac:chgData name="Haukioja Timo" userId="838864c9-14ef-4498-9400-09b7e7494f75" providerId="ADAL" clId="{86010CC1-5051-4841-8C2B-B71AA8343B24}" dt="2026-05-29T11:26:28.132" v="186" actId="20577"/>
          <ac:spMkLst>
            <pc:docMk/>
            <pc:sldMk cId="1484108944" sldId="354"/>
            <ac:spMk id="3" creationId="{5053A15F-4F07-8321-95FC-ADAC5E632D33}"/>
          </ac:spMkLst>
        </pc:spChg>
      </pc:sldChg>
      <pc:sldChg chg="modSp mod">
        <pc:chgData name="Haukioja Timo" userId="838864c9-14ef-4498-9400-09b7e7494f75" providerId="ADAL" clId="{86010CC1-5051-4841-8C2B-B71AA8343B24}" dt="2026-05-29T11:25:06.622" v="182" actId="13926"/>
        <pc:sldMkLst>
          <pc:docMk/>
          <pc:sldMk cId="1889728797" sldId="356"/>
        </pc:sldMkLst>
        <pc:spChg chg="mod">
          <ac:chgData name="Haukioja Timo" userId="838864c9-14ef-4498-9400-09b7e7494f75" providerId="ADAL" clId="{86010CC1-5051-4841-8C2B-B71AA8343B24}" dt="2026-05-29T11:25:06.622" v="182" actId="13926"/>
          <ac:spMkLst>
            <pc:docMk/>
            <pc:sldMk cId="1889728797" sldId="356"/>
            <ac:spMk id="3" creationId="{6A9FB6F0-1996-1926-7E18-69B4B640B353}"/>
          </ac:spMkLst>
        </pc:spChg>
      </pc:sldChg>
      <pc:sldChg chg="modSp mod">
        <pc:chgData name="Haukioja Timo" userId="838864c9-14ef-4498-9400-09b7e7494f75" providerId="ADAL" clId="{86010CC1-5051-4841-8C2B-B71AA8343B24}" dt="2026-05-29T11:34:07" v="246" actId="948"/>
        <pc:sldMkLst>
          <pc:docMk/>
          <pc:sldMk cId="744721147" sldId="358"/>
        </pc:sldMkLst>
        <pc:spChg chg="mod">
          <ac:chgData name="Haukioja Timo" userId="838864c9-14ef-4498-9400-09b7e7494f75" providerId="ADAL" clId="{86010CC1-5051-4841-8C2B-B71AA8343B24}" dt="2026-05-29T11:34:07" v="246" actId="948"/>
          <ac:spMkLst>
            <pc:docMk/>
            <pc:sldMk cId="744721147" sldId="358"/>
            <ac:spMk id="3" creationId="{E6220341-713E-2B93-2D01-3CB959BBC6DB}"/>
          </ac:spMkLst>
        </pc:spChg>
      </pc:sldChg>
      <pc:sldChg chg="modSp mod">
        <pc:chgData name="Haukioja Timo" userId="838864c9-14ef-4498-9400-09b7e7494f75" providerId="ADAL" clId="{86010CC1-5051-4841-8C2B-B71AA8343B24}" dt="2026-05-29T11:09:52.118" v="109" actId="20577"/>
        <pc:sldMkLst>
          <pc:docMk/>
          <pc:sldMk cId="2549893871" sldId="361"/>
        </pc:sldMkLst>
        <pc:spChg chg="mod">
          <ac:chgData name="Haukioja Timo" userId="838864c9-14ef-4498-9400-09b7e7494f75" providerId="ADAL" clId="{86010CC1-5051-4841-8C2B-B71AA8343B24}" dt="2026-05-29T11:09:52.118" v="109" actId="20577"/>
          <ac:spMkLst>
            <pc:docMk/>
            <pc:sldMk cId="2549893871" sldId="361"/>
            <ac:spMk id="3" creationId="{6785D47A-E351-3E34-05A6-3A515FF2CAB2}"/>
          </ac:spMkLst>
        </pc:spChg>
      </pc:sldChg>
      <pc:sldChg chg="modSp mod">
        <pc:chgData name="Haukioja Timo" userId="838864c9-14ef-4498-9400-09b7e7494f75" providerId="ADAL" clId="{86010CC1-5051-4841-8C2B-B71AA8343B24}" dt="2026-05-29T11:11:26.180" v="114" actId="13926"/>
        <pc:sldMkLst>
          <pc:docMk/>
          <pc:sldMk cId="2558883077" sldId="426"/>
        </pc:sldMkLst>
        <pc:spChg chg="mod">
          <ac:chgData name="Haukioja Timo" userId="838864c9-14ef-4498-9400-09b7e7494f75" providerId="ADAL" clId="{86010CC1-5051-4841-8C2B-B71AA8343B24}" dt="2026-05-29T11:11:26.180" v="114" actId="13926"/>
          <ac:spMkLst>
            <pc:docMk/>
            <pc:sldMk cId="2558883077" sldId="426"/>
            <ac:spMk id="3" creationId="{B1877066-A18F-3DA0-5ED1-AA37C22A1E0D}"/>
          </ac:spMkLst>
        </pc:spChg>
      </pc:sldChg>
      <pc:sldChg chg="del">
        <pc:chgData name="Haukioja Timo" userId="838864c9-14ef-4498-9400-09b7e7494f75" providerId="ADAL" clId="{86010CC1-5051-4841-8C2B-B71AA8343B24}" dt="2026-05-29T11:23:48.475" v="180" actId="47"/>
        <pc:sldMkLst>
          <pc:docMk/>
          <pc:sldMk cId="430128603" sldId="427"/>
        </pc:sldMkLst>
      </pc:sldChg>
      <pc:sldChg chg="del">
        <pc:chgData name="Haukioja Timo" userId="838864c9-14ef-4498-9400-09b7e7494f75" providerId="ADAL" clId="{86010CC1-5051-4841-8C2B-B71AA8343B24}" dt="2026-05-29T11:23:48.475" v="180" actId="47"/>
        <pc:sldMkLst>
          <pc:docMk/>
          <pc:sldMk cId="1398151249" sldId="429"/>
        </pc:sldMkLst>
      </pc:sldChg>
      <pc:sldChg chg="modSp mod">
        <pc:chgData name="Haukioja Timo" userId="838864c9-14ef-4498-9400-09b7e7494f75" providerId="ADAL" clId="{86010CC1-5051-4841-8C2B-B71AA8343B24}" dt="2026-05-29T11:11:18.465" v="113" actId="20577"/>
        <pc:sldMkLst>
          <pc:docMk/>
          <pc:sldMk cId="2330978489" sldId="433"/>
        </pc:sldMkLst>
        <pc:spChg chg="mod">
          <ac:chgData name="Haukioja Timo" userId="838864c9-14ef-4498-9400-09b7e7494f75" providerId="ADAL" clId="{86010CC1-5051-4841-8C2B-B71AA8343B24}" dt="2026-05-29T11:11:18.465" v="113" actId="20577"/>
          <ac:spMkLst>
            <pc:docMk/>
            <pc:sldMk cId="2330978489" sldId="433"/>
            <ac:spMk id="3" creationId="{B164E6AE-C4E9-FE0B-EBEF-A253B8DD48CC}"/>
          </ac:spMkLst>
        </pc:spChg>
      </pc:sldChg>
      <pc:sldChg chg="modSp mod">
        <pc:chgData name="Haukioja Timo" userId="838864c9-14ef-4498-9400-09b7e7494f75" providerId="ADAL" clId="{86010CC1-5051-4841-8C2B-B71AA8343B24}" dt="2026-05-29T11:10:35.400" v="110" actId="13926"/>
        <pc:sldMkLst>
          <pc:docMk/>
          <pc:sldMk cId="201029775" sldId="437"/>
        </pc:sldMkLst>
        <pc:spChg chg="mod">
          <ac:chgData name="Haukioja Timo" userId="838864c9-14ef-4498-9400-09b7e7494f75" providerId="ADAL" clId="{86010CC1-5051-4841-8C2B-B71AA8343B24}" dt="2026-05-29T11:10:35.400" v="110" actId="13926"/>
          <ac:spMkLst>
            <pc:docMk/>
            <pc:sldMk cId="201029775" sldId="437"/>
            <ac:spMk id="3" creationId="{CE3DCB8B-65F9-67E3-2763-C746BD99263C}"/>
          </ac:spMkLst>
        </pc:spChg>
      </pc:sldChg>
      <pc:sldChg chg="modSp del mod">
        <pc:chgData name="Haukioja Timo" userId="838864c9-14ef-4498-9400-09b7e7494f75" providerId="ADAL" clId="{86010CC1-5051-4841-8C2B-B71AA8343B24}" dt="2026-05-29T11:23:48.475" v="180" actId="47"/>
        <pc:sldMkLst>
          <pc:docMk/>
          <pc:sldMk cId="3780476197" sldId="438"/>
        </pc:sldMkLst>
        <pc:spChg chg="mod">
          <ac:chgData name="Haukioja Timo" userId="838864c9-14ef-4498-9400-09b7e7494f75" providerId="ADAL" clId="{86010CC1-5051-4841-8C2B-B71AA8343B24}" dt="2026-05-29T11:18:30.745" v="161" actId="20577"/>
          <ac:spMkLst>
            <pc:docMk/>
            <pc:sldMk cId="3780476197" sldId="438"/>
            <ac:spMk id="3" creationId="{7C089CA2-0D73-44C5-D636-4CD2BD5699FD}"/>
          </ac:spMkLst>
        </pc:spChg>
      </pc:sldChg>
      <pc:sldChg chg="del">
        <pc:chgData name="Haukioja Timo" userId="838864c9-14ef-4498-9400-09b7e7494f75" providerId="ADAL" clId="{86010CC1-5051-4841-8C2B-B71AA8343B24}" dt="2026-05-29T11:23:48.475" v="180" actId="47"/>
        <pc:sldMkLst>
          <pc:docMk/>
          <pc:sldMk cId="4147459751" sldId="440"/>
        </pc:sldMkLst>
      </pc:sldChg>
      <pc:sldChg chg="modSp add mod">
        <pc:chgData name="Haukioja Timo" userId="838864c9-14ef-4498-9400-09b7e7494f75" providerId="ADAL" clId="{86010CC1-5051-4841-8C2B-B71AA8343B24}" dt="2026-05-29T11:23:06.207" v="179" actId="207"/>
        <pc:sldMkLst>
          <pc:docMk/>
          <pc:sldMk cId="3802062754" sldId="443"/>
        </pc:sldMkLst>
        <pc:spChg chg="mod">
          <ac:chgData name="Haukioja Timo" userId="838864c9-14ef-4498-9400-09b7e7494f75" providerId="ADAL" clId="{86010CC1-5051-4841-8C2B-B71AA8343B24}" dt="2026-05-29T11:23:06.207" v="179" actId="207"/>
          <ac:spMkLst>
            <pc:docMk/>
            <pc:sldMk cId="3802062754" sldId="443"/>
            <ac:spMk id="3" creationId="{FF118BDB-5BA7-0542-A998-07991D8AF9DE}"/>
          </ac:spMkLst>
        </pc:spChg>
      </pc:sldChg>
      <pc:sldChg chg="modSp add mod">
        <pc:chgData name="Haukioja Timo" userId="838864c9-14ef-4498-9400-09b7e7494f75" providerId="ADAL" clId="{86010CC1-5051-4841-8C2B-B71AA8343B24}" dt="2026-05-29T11:22:18.381" v="175" actId="20577"/>
        <pc:sldMkLst>
          <pc:docMk/>
          <pc:sldMk cId="2507701201" sldId="444"/>
        </pc:sldMkLst>
        <pc:spChg chg="mod">
          <ac:chgData name="Haukioja Timo" userId="838864c9-14ef-4498-9400-09b7e7494f75" providerId="ADAL" clId="{86010CC1-5051-4841-8C2B-B71AA8343B24}" dt="2026-05-29T11:22:18.381" v="175" actId="20577"/>
          <ac:spMkLst>
            <pc:docMk/>
            <pc:sldMk cId="2507701201" sldId="444"/>
            <ac:spMk id="3" creationId="{33ACD354-C3FC-FBC6-A421-7F900D913455}"/>
          </ac:spMkLst>
        </pc:spChg>
      </pc:sldChg>
      <pc:sldChg chg="modSp new del mod">
        <pc:chgData name="Haukioja Timo" userId="838864c9-14ef-4498-9400-09b7e7494f75" providerId="ADAL" clId="{86010CC1-5051-4841-8C2B-B71AA8343B24}" dt="2026-05-29T11:30:27.229" v="219" actId="2696"/>
        <pc:sldMkLst>
          <pc:docMk/>
          <pc:sldMk cId="1571534631" sldId="445"/>
        </pc:sldMkLst>
        <pc:spChg chg="mod">
          <ac:chgData name="Haukioja Timo" userId="838864c9-14ef-4498-9400-09b7e7494f75" providerId="ADAL" clId="{86010CC1-5051-4841-8C2B-B71AA8343B24}" dt="2026-05-29T11:30:22.384" v="218" actId="27636"/>
          <ac:spMkLst>
            <pc:docMk/>
            <pc:sldMk cId="1571534631" sldId="445"/>
            <ac:spMk id="3" creationId="{5FD59AC2-C0D0-4E1B-7C86-B9E0A48D8028}"/>
          </ac:spMkLst>
        </pc:spChg>
      </pc:sldChg>
      <pc:sldChg chg="modSp new del mod">
        <pc:chgData name="Haukioja Timo" userId="838864c9-14ef-4498-9400-09b7e7494f75" providerId="ADAL" clId="{86010CC1-5051-4841-8C2B-B71AA8343B24}" dt="2026-05-29T11:33:00.939" v="240" actId="2696"/>
        <pc:sldMkLst>
          <pc:docMk/>
          <pc:sldMk cId="4066159159" sldId="445"/>
        </pc:sldMkLst>
        <pc:spChg chg="mod">
          <ac:chgData name="Haukioja Timo" userId="838864c9-14ef-4498-9400-09b7e7494f75" providerId="ADAL" clId="{86010CC1-5051-4841-8C2B-B71AA8343B24}" dt="2026-05-29T11:32:54.329" v="239" actId="20577"/>
          <ac:spMkLst>
            <pc:docMk/>
            <pc:sldMk cId="4066159159" sldId="445"/>
            <ac:spMk id="3" creationId="{192A7135-CCE9-9627-AAF6-A17F776B7DB2}"/>
          </ac:spMkLst>
        </pc:spChg>
      </pc:sldChg>
      <pc:sldChg chg="modSp add del mod">
        <pc:chgData name="Haukioja Timo" userId="838864c9-14ef-4498-9400-09b7e7494f75" providerId="ADAL" clId="{86010CC1-5051-4841-8C2B-B71AA8343B24}" dt="2026-05-29T11:33:00.939" v="240" actId="2696"/>
        <pc:sldMkLst>
          <pc:docMk/>
          <pc:sldMk cId="1771229960" sldId="446"/>
        </pc:sldMkLst>
        <pc:spChg chg="mod">
          <ac:chgData name="Haukioja Timo" userId="838864c9-14ef-4498-9400-09b7e7494f75" providerId="ADAL" clId="{86010CC1-5051-4841-8C2B-B71AA8343B24}" dt="2026-05-29T11:32:35.661" v="229" actId="27636"/>
          <ac:spMkLst>
            <pc:docMk/>
            <pc:sldMk cId="1771229960" sldId="446"/>
            <ac:spMk id="3" creationId="{1C765B71-397E-754C-4CA4-C411EA9E44CA}"/>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Ylätunnisteen paikkamerkki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i-FI"/>
          </a:p>
        </p:txBody>
      </p:sp>
      <p:sp>
        <p:nvSpPr>
          <p:cNvPr id="3" name="Päivämäärän paikkamerkki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C0B2104-D859-4317-AFD5-19C2491B202B}" type="datetimeFigureOut">
              <a:t>5/29/2026</a:t>
            </a:fld>
            <a:endParaRPr lang="fi-FI"/>
          </a:p>
        </p:txBody>
      </p:sp>
      <p:sp>
        <p:nvSpPr>
          <p:cNvPr id="4" name="Dian kuvan paikkamerkki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i-FI"/>
          </a:p>
        </p:txBody>
      </p:sp>
      <p:sp>
        <p:nvSpPr>
          <p:cNvPr id="5" name="Huomautusten paikkamerkki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6" name="Alatunnisteen paikkamerkki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i-FI"/>
          </a:p>
        </p:txBody>
      </p:sp>
      <p:sp>
        <p:nvSpPr>
          <p:cNvPr id="7" name="Dian numeron paikkamerkki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9B18422-1CE2-434A-890F-29F9BC456B06}" type="slidenum">
              <a:t>‹#›</a:t>
            </a:fld>
            <a:endParaRPr lang="fi-FI"/>
          </a:p>
        </p:txBody>
      </p:sp>
    </p:spTree>
    <p:extLst>
      <p:ext uri="{BB962C8B-B14F-4D97-AF65-F5344CB8AC3E}">
        <p14:creationId xmlns:p14="http://schemas.microsoft.com/office/powerpoint/2010/main" val="286244439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endParaRPr lang="fi-FI"/>
          </a:p>
        </p:txBody>
      </p:sp>
      <p:sp>
        <p:nvSpPr>
          <p:cNvPr id="4" name="Dian numeron paikkamerkki 3"/>
          <p:cNvSpPr>
            <a:spLocks noGrp="1"/>
          </p:cNvSpPr>
          <p:nvPr>
            <p:ph type="sldNum" sz="quarter" idx="5"/>
          </p:nvPr>
        </p:nvSpPr>
        <p:spPr/>
        <p:txBody>
          <a:bodyPr/>
          <a:lstStyle/>
          <a:p>
            <a:fld id="{F9B18422-1CE2-434A-890F-29F9BC456B06}" type="slidenum">
              <a:rPr lang="fi-FI" smtClean="0"/>
              <a:t>1</a:t>
            </a:fld>
            <a:endParaRPr lang="fi-FI"/>
          </a:p>
        </p:txBody>
      </p:sp>
    </p:spTree>
    <p:extLst>
      <p:ext uri="{BB962C8B-B14F-4D97-AF65-F5344CB8AC3E}">
        <p14:creationId xmlns:p14="http://schemas.microsoft.com/office/powerpoint/2010/main" val="259005214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FEA5FEE-9DA0-E91E-874F-2D7E11769F12}"/>
            </a:ext>
          </a:extLst>
        </p:cNvPr>
        <p:cNvGrpSpPr/>
        <p:nvPr/>
      </p:nvGrpSpPr>
      <p:grpSpPr>
        <a:xfrm>
          <a:off x="0" y="0"/>
          <a:ext cx="0" cy="0"/>
          <a:chOff x="0" y="0"/>
          <a:chExt cx="0" cy="0"/>
        </a:xfrm>
      </p:grpSpPr>
      <p:sp>
        <p:nvSpPr>
          <p:cNvPr id="2" name="Dian kuvan paikkamerkki 1">
            <a:extLst>
              <a:ext uri="{FF2B5EF4-FFF2-40B4-BE49-F238E27FC236}">
                <a16:creationId xmlns:a16="http://schemas.microsoft.com/office/drawing/2014/main" id="{E7DB4EFD-F01B-7D53-9D08-5B36D84691BC}"/>
              </a:ext>
            </a:extLst>
          </p:cNvPr>
          <p:cNvSpPr>
            <a:spLocks noGrp="1" noRot="1" noChangeAspect="1"/>
          </p:cNvSpPr>
          <p:nvPr>
            <p:ph type="sldImg"/>
          </p:nvPr>
        </p:nvSpPr>
        <p:spPr/>
      </p:sp>
      <p:sp>
        <p:nvSpPr>
          <p:cNvPr id="3" name="Huomautusten paikkamerkki 2">
            <a:extLst>
              <a:ext uri="{FF2B5EF4-FFF2-40B4-BE49-F238E27FC236}">
                <a16:creationId xmlns:a16="http://schemas.microsoft.com/office/drawing/2014/main" id="{D94D4F9E-7CAE-FBAE-BBEE-1CAC957DD880}"/>
              </a:ext>
            </a:extLst>
          </p:cNvPr>
          <p:cNvSpPr>
            <a:spLocks noGrp="1"/>
          </p:cNvSpPr>
          <p:nvPr>
            <p:ph type="body" idx="1"/>
          </p:nvPr>
        </p:nvSpPr>
        <p:spPr/>
        <p:txBody>
          <a:bodyPr/>
          <a:lstStyle/>
          <a:p>
            <a:endParaRPr lang="fi-FI"/>
          </a:p>
        </p:txBody>
      </p:sp>
      <p:sp>
        <p:nvSpPr>
          <p:cNvPr id="4" name="Dian numeron paikkamerkki 3">
            <a:extLst>
              <a:ext uri="{FF2B5EF4-FFF2-40B4-BE49-F238E27FC236}">
                <a16:creationId xmlns:a16="http://schemas.microsoft.com/office/drawing/2014/main" id="{3CDE4332-2E03-367F-43BA-9BB5430045EF}"/>
              </a:ext>
            </a:extLst>
          </p:cNvPr>
          <p:cNvSpPr>
            <a:spLocks noGrp="1"/>
          </p:cNvSpPr>
          <p:nvPr>
            <p:ph type="sldNum" sz="quarter" idx="5"/>
          </p:nvPr>
        </p:nvSpPr>
        <p:spPr/>
        <p:txBody>
          <a:bodyPr/>
          <a:lstStyle/>
          <a:p>
            <a:fld id="{F9B18422-1CE2-434A-890F-29F9BC456B06}" type="slidenum">
              <a:rPr lang="fi-FI" smtClean="0"/>
              <a:t>10</a:t>
            </a:fld>
            <a:endParaRPr lang="fi-FI"/>
          </a:p>
        </p:txBody>
      </p:sp>
    </p:spTree>
    <p:extLst>
      <p:ext uri="{BB962C8B-B14F-4D97-AF65-F5344CB8AC3E}">
        <p14:creationId xmlns:p14="http://schemas.microsoft.com/office/powerpoint/2010/main" val="346473813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5BCAF91-EBED-3240-C2A5-A08782962C17}"/>
            </a:ext>
          </a:extLst>
        </p:cNvPr>
        <p:cNvGrpSpPr/>
        <p:nvPr/>
      </p:nvGrpSpPr>
      <p:grpSpPr>
        <a:xfrm>
          <a:off x="0" y="0"/>
          <a:ext cx="0" cy="0"/>
          <a:chOff x="0" y="0"/>
          <a:chExt cx="0" cy="0"/>
        </a:xfrm>
      </p:grpSpPr>
      <p:sp>
        <p:nvSpPr>
          <p:cNvPr id="2" name="Dian kuvan paikkamerkki 1">
            <a:extLst>
              <a:ext uri="{FF2B5EF4-FFF2-40B4-BE49-F238E27FC236}">
                <a16:creationId xmlns:a16="http://schemas.microsoft.com/office/drawing/2014/main" id="{89DC7A1B-3FA3-3781-7FFB-D93A523AB242}"/>
              </a:ext>
            </a:extLst>
          </p:cNvPr>
          <p:cNvSpPr>
            <a:spLocks noGrp="1" noRot="1" noChangeAspect="1"/>
          </p:cNvSpPr>
          <p:nvPr>
            <p:ph type="sldImg"/>
          </p:nvPr>
        </p:nvSpPr>
        <p:spPr/>
      </p:sp>
      <p:sp>
        <p:nvSpPr>
          <p:cNvPr id="3" name="Huomautusten paikkamerkki 2">
            <a:extLst>
              <a:ext uri="{FF2B5EF4-FFF2-40B4-BE49-F238E27FC236}">
                <a16:creationId xmlns:a16="http://schemas.microsoft.com/office/drawing/2014/main" id="{66578335-1DA0-566B-2F45-AFA86D836CF0}"/>
              </a:ext>
            </a:extLst>
          </p:cNvPr>
          <p:cNvSpPr>
            <a:spLocks noGrp="1"/>
          </p:cNvSpPr>
          <p:nvPr>
            <p:ph type="body" idx="1"/>
          </p:nvPr>
        </p:nvSpPr>
        <p:spPr/>
        <p:txBody>
          <a:bodyPr/>
          <a:lstStyle/>
          <a:p>
            <a:endParaRPr lang="fi-FI"/>
          </a:p>
        </p:txBody>
      </p:sp>
      <p:sp>
        <p:nvSpPr>
          <p:cNvPr id="4" name="Dian numeron paikkamerkki 3">
            <a:extLst>
              <a:ext uri="{FF2B5EF4-FFF2-40B4-BE49-F238E27FC236}">
                <a16:creationId xmlns:a16="http://schemas.microsoft.com/office/drawing/2014/main" id="{559E815D-A24F-7240-9512-629ECC25DB37}"/>
              </a:ext>
            </a:extLst>
          </p:cNvPr>
          <p:cNvSpPr>
            <a:spLocks noGrp="1"/>
          </p:cNvSpPr>
          <p:nvPr>
            <p:ph type="sldNum" sz="quarter" idx="5"/>
          </p:nvPr>
        </p:nvSpPr>
        <p:spPr/>
        <p:txBody>
          <a:bodyPr/>
          <a:lstStyle/>
          <a:p>
            <a:fld id="{F9B18422-1CE2-434A-890F-29F9BC456B06}" type="slidenum">
              <a:rPr lang="fi-FI" smtClean="0"/>
              <a:t>11</a:t>
            </a:fld>
            <a:endParaRPr lang="fi-FI"/>
          </a:p>
        </p:txBody>
      </p:sp>
    </p:spTree>
    <p:extLst>
      <p:ext uri="{BB962C8B-B14F-4D97-AF65-F5344CB8AC3E}">
        <p14:creationId xmlns:p14="http://schemas.microsoft.com/office/powerpoint/2010/main" val="45455888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85A20D8-AB93-AA37-91F4-43DD719BC363}"/>
            </a:ext>
          </a:extLst>
        </p:cNvPr>
        <p:cNvGrpSpPr/>
        <p:nvPr/>
      </p:nvGrpSpPr>
      <p:grpSpPr>
        <a:xfrm>
          <a:off x="0" y="0"/>
          <a:ext cx="0" cy="0"/>
          <a:chOff x="0" y="0"/>
          <a:chExt cx="0" cy="0"/>
        </a:xfrm>
      </p:grpSpPr>
      <p:sp>
        <p:nvSpPr>
          <p:cNvPr id="2" name="Dian kuvan paikkamerkki 1">
            <a:extLst>
              <a:ext uri="{FF2B5EF4-FFF2-40B4-BE49-F238E27FC236}">
                <a16:creationId xmlns:a16="http://schemas.microsoft.com/office/drawing/2014/main" id="{E0050418-1DFF-7835-FCFB-B342C9F8F55A}"/>
              </a:ext>
            </a:extLst>
          </p:cNvPr>
          <p:cNvSpPr>
            <a:spLocks noGrp="1" noRot="1" noChangeAspect="1"/>
          </p:cNvSpPr>
          <p:nvPr>
            <p:ph type="sldImg"/>
          </p:nvPr>
        </p:nvSpPr>
        <p:spPr/>
      </p:sp>
      <p:sp>
        <p:nvSpPr>
          <p:cNvPr id="3" name="Huomautusten paikkamerkki 2">
            <a:extLst>
              <a:ext uri="{FF2B5EF4-FFF2-40B4-BE49-F238E27FC236}">
                <a16:creationId xmlns:a16="http://schemas.microsoft.com/office/drawing/2014/main" id="{45BBBA9A-59E4-E260-EB0A-C7A94CDDAB39}"/>
              </a:ext>
            </a:extLst>
          </p:cNvPr>
          <p:cNvSpPr>
            <a:spLocks noGrp="1"/>
          </p:cNvSpPr>
          <p:nvPr>
            <p:ph type="body" idx="1"/>
          </p:nvPr>
        </p:nvSpPr>
        <p:spPr/>
        <p:txBody>
          <a:bodyPr/>
          <a:lstStyle/>
          <a:p>
            <a:pPr marL="457200" lvl="1" indent="0">
              <a:buNone/>
            </a:pPr>
            <a:r>
              <a:rPr lang="fi-FI" sz="1600">
                <a:solidFill>
                  <a:srgbClr val="FF0000"/>
                </a:solidFill>
              </a:rPr>
              <a:t>Lisätyt nimikkeet: </a:t>
            </a:r>
          </a:p>
          <a:p>
            <a:pPr marL="457200" lvl="1" indent="0">
              <a:buNone/>
            </a:pPr>
            <a:r>
              <a:rPr lang="fi-FI" sz="1600">
                <a:solidFill>
                  <a:srgbClr val="FF0000"/>
                </a:solidFill>
              </a:rPr>
              <a:t>Asiakkuuspäällikkö, työkykykoordinaattori, työllisyyskoordinaattori, työllisyysasiantuntija-työvalmentaja, vastaava asiantuntija, vastaava maahanmuuttokoordinaattori, maahanmuuttokoordinaattori</a:t>
            </a:r>
          </a:p>
          <a:p>
            <a:pPr marL="457200" lvl="1" indent="0">
              <a:buNone/>
            </a:pPr>
            <a:endParaRPr lang="fi-FI" sz="1600">
              <a:solidFill>
                <a:srgbClr val="FF0000"/>
              </a:solidFill>
            </a:endParaRPr>
          </a:p>
        </p:txBody>
      </p:sp>
      <p:sp>
        <p:nvSpPr>
          <p:cNvPr id="4" name="Dian numeron paikkamerkki 3">
            <a:extLst>
              <a:ext uri="{FF2B5EF4-FFF2-40B4-BE49-F238E27FC236}">
                <a16:creationId xmlns:a16="http://schemas.microsoft.com/office/drawing/2014/main" id="{3CE1EC32-F357-6EF0-E3AC-6818D4B31237}"/>
              </a:ext>
            </a:extLst>
          </p:cNvPr>
          <p:cNvSpPr>
            <a:spLocks noGrp="1"/>
          </p:cNvSpPr>
          <p:nvPr>
            <p:ph type="sldNum" sz="quarter" idx="5"/>
          </p:nvPr>
        </p:nvSpPr>
        <p:spPr/>
        <p:txBody>
          <a:bodyPr/>
          <a:lstStyle/>
          <a:p>
            <a:fld id="{F9B18422-1CE2-434A-890F-29F9BC456B06}" type="slidenum">
              <a:rPr lang="fi-FI" smtClean="0"/>
              <a:t>12</a:t>
            </a:fld>
            <a:endParaRPr lang="fi-FI"/>
          </a:p>
        </p:txBody>
      </p:sp>
    </p:spTree>
    <p:extLst>
      <p:ext uri="{BB962C8B-B14F-4D97-AF65-F5344CB8AC3E}">
        <p14:creationId xmlns:p14="http://schemas.microsoft.com/office/powerpoint/2010/main" val="588325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endParaRPr lang="fi-FI"/>
          </a:p>
        </p:txBody>
      </p:sp>
      <p:sp>
        <p:nvSpPr>
          <p:cNvPr id="4" name="Dian numeron paikkamerkki 3"/>
          <p:cNvSpPr>
            <a:spLocks noGrp="1"/>
          </p:cNvSpPr>
          <p:nvPr>
            <p:ph type="sldNum" sz="quarter" idx="5"/>
          </p:nvPr>
        </p:nvSpPr>
        <p:spPr/>
        <p:txBody>
          <a:bodyPr/>
          <a:lstStyle/>
          <a:p>
            <a:fld id="{F9B18422-1CE2-434A-890F-29F9BC456B06}" type="slidenum">
              <a:rPr lang="fi-FI" smtClean="0"/>
              <a:t>13</a:t>
            </a:fld>
            <a:endParaRPr lang="fi-FI"/>
          </a:p>
        </p:txBody>
      </p:sp>
    </p:spTree>
    <p:extLst>
      <p:ext uri="{BB962C8B-B14F-4D97-AF65-F5344CB8AC3E}">
        <p14:creationId xmlns:p14="http://schemas.microsoft.com/office/powerpoint/2010/main" val="41258465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B06B8FE-5CEF-CAA2-5D5C-C40EBD449189}"/>
            </a:ext>
          </a:extLst>
        </p:cNvPr>
        <p:cNvGrpSpPr/>
        <p:nvPr/>
      </p:nvGrpSpPr>
      <p:grpSpPr>
        <a:xfrm>
          <a:off x="0" y="0"/>
          <a:ext cx="0" cy="0"/>
          <a:chOff x="0" y="0"/>
          <a:chExt cx="0" cy="0"/>
        </a:xfrm>
      </p:grpSpPr>
      <p:sp>
        <p:nvSpPr>
          <p:cNvPr id="2" name="Dian kuvan paikkamerkki 1">
            <a:extLst>
              <a:ext uri="{FF2B5EF4-FFF2-40B4-BE49-F238E27FC236}">
                <a16:creationId xmlns:a16="http://schemas.microsoft.com/office/drawing/2014/main" id="{1497EB17-8F5C-FDA0-36DB-5F7121D42321}"/>
              </a:ext>
            </a:extLst>
          </p:cNvPr>
          <p:cNvSpPr>
            <a:spLocks noGrp="1" noRot="1" noChangeAspect="1"/>
          </p:cNvSpPr>
          <p:nvPr>
            <p:ph type="sldImg"/>
          </p:nvPr>
        </p:nvSpPr>
        <p:spPr/>
      </p:sp>
      <p:sp>
        <p:nvSpPr>
          <p:cNvPr id="3" name="Huomautusten paikkamerkki 2">
            <a:extLst>
              <a:ext uri="{FF2B5EF4-FFF2-40B4-BE49-F238E27FC236}">
                <a16:creationId xmlns:a16="http://schemas.microsoft.com/office/drawing/2014/main" id="{431EFDF5-1F4F-6CB3-E2E4-BF76A56A65DD}"/>
              </a:ext>
            </a:extLst>
          </p:cNvPr>
          <p:cNvSpPr>
            <a:spLocks noGrp="1"/>
          </p:cNvSpPr>
          <p:nvPr>
            <p:ph type="body" idx="1"/>
          </p:nvPr>
        </p:nvSpPr>
        <p:spPr/>
        <p:txBody>
          <a:bodyPr/>
          <a:lstStyle/>
          <a:p>
            <a:endParaRPr lang="fi-FI"/>
          </a:p>
        </p:txBody>
      </p:sp>
      <p:sp>
        <p:nvSpPr>
          <p:cNvPr id="4" name="Dian numeron paikkamerkki 3">
            <a:extLst>
              <a:ext uri="{FF2B5EF4-FFF2-40B4-BE49-F238E27FC236}">
                <a16:creationId xmlns:a16="http://schemas.microsoft.com/office/drawing/2014/main" id="{9D33F422-F584-5FAB-9123-710245B91962}"/>
              </a:ext>
            </a:extLst>
          </p:cNvPr>
          <p:cNvSpPr>
            <a:spLocks noGrp="1"/>
          </p:cNvSpPr>
          <p:nvPr>
            <p:ph type="sldNum" sz="quarter" idx="5"/>
          </p:nvPr>
        </p:nvSpPr>
        <p:spPr/>
        <p:txBody>
          <a:bodyPr/>
          <a:lstStyle/>
          <a:p>
            <a:fld id="{F9B18422-1CE2-434A-890F-29F9BC456B06}" type="slidenum">
              <a:rPr lang="fi-FI" smtClean="0"/>
              <a:t>14</a:t>
            </a:fld>
            <a:endParaRPr lang="fi-FI"/>
          </a:p>
        </p:txBody>
      </p:sp>
    </p:spTree>
    <p:extLst>
      <p:ext uri="{BB962C8B-B14F-4D97-AF65-F5344CB8AC3E}">
        <p14:creationId xmlns:p14="http://schemas.microsoft.com/office/powerpoint/2010/main" val="138897782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E4DF281-0600-EF60-4392-1852126F5883}"/>
            </a:ext>
          </a:extLst>
        </p:cNvPr>
        <p:cNvGrpSpPr/>
        <p:nvPr/>
      </p:nvGrpSpPr>
      <p:grpSpPr>
        <a:xfrm>
          <a:off x="0" y="0"/>
          <a:ext cx="0" cy="0"/>
          <a:chOff x="0" y="0"/>
          <a:chExt cx="0" cy="0"/>
        </a:xfrm>
      </p:grpSpPr>
      <p:sp>
        <p:nvSpPr>
          <p:cNvPr id="2" name="Dian kuvan paikkamerkki 1">
            <a:extLst>
              <a:ext uri="{FF2B5EF4-FFF2-40B4-BE49-F238E27FC236}">
                <a16:creationId xmlns:a16="http://schemas.microsoft.com/office/drawing/2014/main" id="{17F1BC6D-CE56-5BA6-E4AB-26F52B13FA94}"/>
              </a:ext>
            </a:extLst>
          </p:cNvPr>
          <p:cNvSpPr>
            <a:spLocks noGrp="1" noRot="1" noChangeAspect="1"/>
          </p:cNvSpPr>
          <p:nvPr>
            <p:ph type="sldImg"/>
          </p:nvPr>
        </p:nvSpPr>
        <p:spPr/>
      </p:sp>
      <p:sp>
        <p:nvSpPr>
          <p:cNvPr id="3" name="Huomautusten paikkamerkki 2">
            <a:extLst>
              <a:ext uri="{FF2B5EF4-FFF2-40B4-BE49-F238E27FC236}">
                <a16:creationId xmlns:a16="http://schemas.microsoft.com/office/drawing/2014/main" id="{65184608-28AE-886B-1A54-A5FE00F8BF96}"/>
              </a:ext>
            </a:extLst>
          </p:cNvPr>
          <p:cNvSpPr>
            <a:spLocks noGrp="1"/>
          </p:cNvSpPr>
          <p:nvPr>
            <p:ph type="body" idx="1"/>
          </p:nvPr>
        </p:nvSpPr>
        <p:spPr/>
        <p:txBody>
          <a:bodyPr/>
          <a:lstStyle/>
          <a:p>
            <a:endParaRPr lang="fi-FI"/>
          </a:p>
        </p:txBody>
      </p:sp>
      <p:sp>
        <p:nvSpPr>
          <p:cNvPr id="4" name="Dian numeron paikkamerkki 3">
            <a:extLst>
              <a:ext uri="{FF2B5EF4-FFF2-40B4-BE49-F238E27FC236}">
                <a16:creationId xmlns:a16="http://schemas.microsoft.com/office/drawing/2014/main" id="{7F2295F6-E128-2144-9F58-315773F50A6B}"/>
              </a:ext>
            </a:extLst>
          </p:cNvPr>
          <p:cNvSpPr>
            <a:spLocks noGrp="1"/>
          </p:cNvSpPr>
          <p:nvPr>
            <p:ph type="sldNum" sz="quarter" idx="5"/>
          </p:nvPr>
        </p:nvSpPr>
        <p:spPr/>
        <p:txBody>
          <a:bodyPr/>
          <a:lstStyle/>
          <a:p>
            <a:fld id="{F9B18422-1CE2-434A-890F-29F9BC456B06}" type="slidenum">
              <a:rPr lang="fi-FI" smtClean="0"/>
              <a:t>15</a:t>
            </a:fld>
            <a:endParaRPr lang="fi-FI"/>
          </a:p>
        </p:txBody>
      </p:sp>
    </p:spTree>
    <p:extLst>
      <p:ext uri="{BB962C8B-B14F-4D97-AF65-F5344CB8AC3E}">
        <p14:creationId xmlns:p14="http://schemas.microsoft.com/office/powerpoint/2010/main" val="111061620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C482B6E-9FD3-A62A-BFE0-A62560DE649A}"/>
            </a:ext>
          </a:extLst>
        </p:cNvPr>
        <p:cNvGrpSpPr/>
        <p:nvPr/>
      </p:nvGrpSpPr>
      <p:grpSpPr>
        <a:xfrm>
          <a:off x="0" y="0"/>
          <a:ext cx="0" cy="0"/>
          <a:chOff x="0" y="0"/>
          <a:chExt cx="0" cy="0"/>
        </a:xfrm>
      </p:grpSpPr>
      <p:sp>
        <p:nvSpPr>
          <p:cNvPr id="2" name="Dian kuvan paikkamerkki 1">
            <a:extLst>
              <a:ext uri="{FF2B5EF4-FFF2-40B4-BE49-F238E27FC236}">
                <a16:creationId xmlns:a16="http://schemas.microsoft.com/office/drawing/2014/main" id="{806B1014-3C1C-20CB-8ADE-E123F0505A67}"/>
              </a:ext>
            </a:extLst>
          </p:cNvPr>
          <p:cNvSpPr>
            <a:spLocks noGrp="1" noRot="1" noChangeAspect="1"/>
          </p:cNvSpPr>
          <p:nvPr>
            <p:ph type="sldImg"/>
          </p:nvPr>
        </p:nvSpPr>
        <p:spPr/>
      </p:sp>
      <p:sp>
        <p:nvSpPr>
          <p:cNvPr id="3" name="Huomautusten paikkamerkki 2">
            <a:extLst>
              <a:ext uri="{FF2B5EF4-FFF2-40B4-BE49-F238E27FC236}">
                <a16:creationId xmlns:a16="http://schemas.microsoft.com/office/drawing/2014/main" id="{1261CC40-FE9D-DE54-F545-DF6F665CEB8A}"/>
              </a:ext>
            </a:extLst>
          </p:cNvPr>
          <p:cNvSpPr>
            <a:spLocks noGrp="1"/>
          </p:cNvSpPr>
          <p:nvPr>
            <p:ph type="body" idx="1"/>
          </p:nvPr>
        </p:nvSpPr>
        <p:spPr/>
        <p:txBody>
          <a:bodyPr/>
          <a:lstStyle/>
          <a:p>
            <a:endParaRPr lang="fi-FI"/>
          </a:p>
        </p:txBody>
      </p:sp>
      <p:sp>
        <p:nvSpPr>
          <p:cNvPr id="4" name="Dian numeron paikkamerkki 3">
            <a:extLst>
              <a:ext uri="{FF2B5EF4-FFF2-40B4-BE49-F238E27FC236}">
                <a16:creationId xmlns:a16="http://schemas.microsoft.com/office/drawing/2014/main" id="{D9145F4A-7196-3176-5F6E-FEA90E9E326A}"/>
              </a:ext>
            </a:extLst>
          </p:cNvPr>
          <p:cNvSpPr>
            <a:spLocks noGrp="1"/>
          </p:cNvSpPr>
          <p:nvPr>
            <p:ph type="sldNum" sz="quarter" idx="5"/>
          </p:nvPr>
        </p:nvSpPr>
        <p:spPr/>
        <p:txBody>
          <a:bodyPr/>
          <a:lstStyle/>
          <a:p>
            <a:fld id="{F9B18422-1CE2-434A-890F-29F9BC456B06}" type="slidenum">
              <a:rPr lang="fi-FI" smtClean="0"/>
              <a:t>16</a:t>
            </a:fld>
            <a:endParaRPr lang="fi-FI"/>
          </a:p>
        </p:txBody>
      </p:sp>
    </p:spTree>
    <p:extLst>
      <p:ext uri="{BB962C8B-B14F-4D97-AF65-F5344CB8AC3E}">
        <p14:creationId xmlns:p14="http://schemas.microsoft.com/office/powerpoint/2010/main" val="202516107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E659015-EE8F-D674-C942-FE2FCB67A972}"/>
            </a:ext>
          </a:extLst>
        </p:cNvPr>
        <p:cNvGrpSpPr/>
        <p:nvPr/>
      </p:nvGrpSpPr>
      <p:grpSpPr>
        <a:xfrm>
          <a:off x="0" y="0"/>
          <a:ext cx="0" cy="0"/>
          <a:chOff x="0" y="0"/>
          <a:chExt cx="0" cy="0"/>
        </a:xfrm>
      </p:grpSpPr>
      <p:sp>
        <p:nvSpPr>
          <p:cNvPr id="2" name="Dian kuvan paikkamerkki 1">
            <a:extLst>
              <a:ext uri="{FF2B5EF4-FFF2-40B4-BE49-F238E27FC236}">
                <a16:creationId xmlns:a16="http://schemas.microsoft.com/office/drawing/2014/main" id="{4B0EEBD9-0856-FA8B-5109-F7D33DE2A82A}"/>
              </a:ext>
            </a:extLst>
          </p:cNvPr>
          <p:cNvSpPr>
            <a:spLocks noGrp="1" noRot="1" noChangeAspect="1"/>
          </p:cNvSpPr>
          <p:nvPr>
            <p:ph type="sldImg"/>
          </p:nvPr>
        </p:nvSpPr>
        <p:spPr/>
      </p:sp>
      <p:sp>
        <p:nvSpPr>
          <p:cNvPr id="3" name="Huomautusten paikkamerkki 2">
            <a:extLst>
              <a:ext uri="{FF2B5EF4-FFF2-40B4-BE49-F238E27FC236}">
                <a16:creationId xmlns:a16="http://schemas.microsoft.com/office/drawing/2014/main" id="{F47D5D02-103B-E499-5EC5-CF3B1688DBB5}"/>
              </a:ext>
            </a:extLst>
          </p:cNvPr>
          <p:cNvSpPr>
            <a:spLocks noGrp="1"/>
          </p:cNvSpPr>
          <p:nvPr>
            <p:ph type="body" idx="1"/>
          </p:nvPr>
        </p:nvSpPr>
        <p:spPr/>
        <p:txBody>
          <a:bodyPr/>
          <a:lstStyle/>
          <a:p>
            <a:endParaRPr lang="fi-FI"/>
          </a:p>
        </p:txBody>
      </p:sp>
      <p:sp>
        <p:nvSpPr>
          <p:cNvPr id="4" name="Dian numeron paikkamerkki 3">
            <a:extLst>
              <a:ext uri="{FF2B5EF4-FFF2-40B4-BE49-F238E27FC236}">
                <a16:creationId xmlns:a16="http://schemas.microsoft.com/office/drawing/2014/main" id="{FF3F900E-B17F-D19F-9565-AB8B8802531D}"/>
              </a:ext>
            </a:extLst>
          </p:cNvPr>
          <p:cNvSpPr>
            <a:spLocks noGrp="1"/>
          </p:cNvSpPr>
          <p:nvPr>
            <p:ph type="sldNum" sz="quarter" idx="5"/>
          </p:nvPr>
        </p:nvSpPr>
        <p:spPr/>
        <p:txBody>
          <a:bodyPr/>
          <a:lstStyle/>
          <a:p>
            <a:fld id="{F9B18422-1CE2-434A-890F-29F9BC456B06}" type="slidenum">
              <a:rPr lang="fi-FI" smtClean="0"/>
              <a:t>17</a:t>
            </a:fld>
            <a:endParaRPr lang="fi-FI"/>
          </a:p>
        </p:txBody>
      </p:sp>
    </p:spTree>
    <p:extLst>
      <p:ext uri="{BB962C8B-B14F-4D97-AF65-F5344CB8AC3E}">
        <p14:creationId xmlns:p14="http://schemas.microsoft.com/office/powerpoint/2010/main" val="12660539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65D25A-5EF1-8233-C7AA-E80A3993D693}"/>
            </a:ext>
          </a:extLst>
        </p:cNvPr>
        <p:cNvGrpSpPr/>
        <p:nvPr/>
      </p:nvGrpSpPr>
      <p:grpSpPr>
        <a:xfrm>
          <a:off x="0" y="0"/>
          <a:ext cx="0" cy="0"/>
          <a:chOff x="0" y="0"/>
          <a:chExt cx="0" cy="0"/>
        </a:xfrm>
      </p:grpSpPr>
      <p:sp>
        <p:nvSpPr>
          <p:cNvPr id="2" name="Dian kuvan paikkamerkki 1">
            <a:extLst>
              <a:ext uri="{FF2B5EF4-FFF2-40B4-BE49-F238E27FC236}">
                <a16:creationId xmlns:a16="http://schemas.microsoft.com/office/drawing/2014/main" id="{42F6F619-C323-0091-00F5-F9557ADD2D70}"/>
              </a:ext>
            </a:extLst>
          </p:cNvPr>
          <p:cNvSpPr>
            <a:spLocks noGrp="1" noRot="1" noChangeAspect="1"/>
          </p:cNvSpPr>
          <p:nvPr>
            <p:ph type="sldImg"/>
          </p:nvPr>
        </p:nvSpPr>
        <p:spPr/>
      </p:sp>
      <p:sp>
        <p:nvSpPr>
          <p:cNvPr id="3" name="Huomautusten paikkamerkki 2">
            <a:extLst>
              <a:ext uri="{FF2B5EF4-FFF2-40B4-BE49-F238E27FC236}">
                <a16:creationId xmlns:a16="http://schemas.microsoft.com/office/drawing/2014/main" id="{03CD6CC0-300E-0289-2769-2EB55570B111}"/>
              </a:ext>
            </a:extLst>
          </p:cNvPr>
          <p:cNvSpPr>
            <a:spLocks noGrp="1"/>
          </p:cNvSpPr>
          <p:nvPr>
            <p:ph type="body" idx="1"/>
          </p:nvPr>
        </p:nvSpPr>
        <p:spPr/>
        <p:txBody>
          <a:bodyPr/>
          <a:lstStyle/>
          <a:p>
            <a:pPr marL="457200" lvl="1" indent="0">
              <a:buNone/>
            </a:pPr>
            <a:endParaRPr lang="fi-FI" sz="1600">
              <a:highlight>
                <a:srgbClr val="FFFF00"/>
              </a:highlight>
            </a:endParaRPr>
          </a:p>
          <a:p>
            <a:pPr marL="457200" lvl="1" indent="0">
              <a:buNone/>
            </a:pPr>
            <a:endParaRPr lang="fi-FI" sz="1600">
              <a:solidFill>
                <a:srgbClr val="FF0000"/>
              </a:solidFill>
            </a:endParaRPr>
          </a:p>
        </p:txBody>
      </p:sp>
      <p:sp>
        <p:nvSpPr>
          <p:cNvPr id="4" name="Dian numeron paikkamerkki 3">
            <a:extLst>
              <a:ext uri="{FF2B5EF4-FFF2-40B4-BE49-F238E27FC236}">
                <a16:creationId xmlns:a16="http://schemas.microsoft.com/office/drawing/2014/main" id="{DFC35FE5-D881-4929-DFD4-7652B1401004}"/>
              </a:ext>
            </a:extLst>
          </p:cNvPr>
          <p:cNvSpPr>
            <a:spLocks noGrp="1"/>
          </p:cNvSpPr>
          <p:nvPr>
            <p:ph type="sldNum" sz="quarter" idx="5"/>
          </p:nvPr>
        </p:nvSpPr>
        <p:spPr/>
        <p:txBody>
          <a:bodyPr/>
          <a:lstStyle/>
          <a:p>
            <a:fld id="{F9B18422-1CE2-434A-890F-29F9BC456B06}" type="slidenum">
              <a:rPr lang="fi-FI" smtClean="0"/>
              <a:t>18</a:t>
            </a:fld>
            <a:endParaRPr lang="fi-FI"/>
          </a:p>
        </p:txBody>
      </p:sp>
    </p:spTree>
    <p:extLst>
      <p:ext uri="{BB962C8B-B14F-4D97-AF65-F5344CB8AC3E}">
        <p14:creationId xmlns:p14="http://schemas.microsoft.com/office/powerpoint/2010/main" val="274818560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1B0776E-4F5B-53B7-2699-0CCEB278570E}"/>
            </a:ext>
          </a:extLst>
        </p:cNvPr>
        <p:cNvGrpSpPr/>
        <p:nvPr/>
      </p:nvGrpSpPr>
      <p:grpSpPr>
        <a:xfrm>
          <a:off x="0" y="0"/>
          <a:ext cx="0" cy="0"/>
          <a:chOff x="0" y="0"/>
          <a:chExt cx="0" cy="0"/>
        </a:xfrm>
      </p:grpSpPr>
      <p:sp>
        <p:nvSpPr>
          <p:cNvPr id="2" name="Dian kuvan paikkamerkki 1">
            <a:extLst>
              <a:ext uri="{FF2B5EF4-FFF2-40B4-BE49-F238E27FC236}">
                <a16:creationId xmlns:a16="http://schemas.microsoft.com/office/drawing/2014/main" id="{AAEE2A6A-D628-3CDA-D444-B34BBE1BD65C}"/>
              </a:ext>
            </a:extLst>
          </p:cNvPr>
          <p:cNvSpPr>
            <a:spLocks noGrp="1" noRot="1" noChangeAspect="1"/>
          </p:cNvSpPr>
          <p:nvPr>
            <p:ph type="sldImg"/>
          </p:nvPr>
        </p:nvSpPr>
        <p:spPr/>
      </p:sp>
      <p:sp>
        <p:nvSpPr>
          <p:cNvPr id="3" name="Huomautusten paikkamerkki 2">
            <a:extLst>
              <a:ext uri="{FF2B5EF4-FFF2-40B4-BE49-F238E27FC236}">
                <a16:creationId xmlns:a16="http://schemas.microsoft.com/office/drawing/2014/main" id="{7E738A4F-BD27-05AB-D8EE-FA721B158990}"/>
              </a:ext>
            </a:extLst>
          </p:cNvPr>
          <p:cNvSpPr>
            <a:spLocks noGrp="1"/>
          </p:cNvSpPr>
          <p:nvPr>
            <p:ph type="body" idx="1"/>
          </p:nvPr>
        </p:nvSpPr>
        <p:spPr/>
        <p:txBody>
          <a:bodyPr/>
          <a:lstStyle/>
          <a:p>
            <a:r>
              <a:rPr lang="fi-FI"/>
              <a:t>Kaavio oikaistu ja selkeytetty</a:t>
            </a:r>
          </a:p>
        </p:txBody>
      </p:sp>
      <p:sp>
        <p:nvSpPr>
          <p:cNvPr id="4" name="Dian numeron paikkamerkki 3">
            <a:extLst>
              <a:ext uri="{FF2B5EF4-FFF2-40B4-BE49-F238E27FC236}">
                <a16:creationId xmlns:a16="http://schemas.microsoft.com/office/drawing/2014/main" id="{D62A834C-D542-D571-DFE6-C446397F3419}"/>
              </a:ext>
            </a:extLst>
          </p:cNvPr>
          <p:cNvSpPr>
            <a:spLocks noGrp="1"/>
          </p:cNvSpPr>
          <p:nvPr>
            <p:ph type="sldNum" sz="quarter" idx="5"/>
          </p:nvPr>
        </p:nvSpPr>
        <p:spPr/>
        <p:txBody>
          <a:bodyPr/>
          <a:lstStyle/>
          <a:p>
            <a:fld id="{89C407FB-14FC-432B-904B-C6D19ADB4319}" type="slidenum">
              <a:rPr lang="fi-FI" smtClean="0"/>
              <a:t>19</a:t>
            </a:fld>
            <a:endParaRPr lang="fi-FI"/>
          </a:p>
        </p:txBody>
      </p:sp>
    </p:spTree>
    <p:extLst>
      <p:ext uri="{BB962C8B-B14F-4D97-AF65-F5344CB8AC3E}">
        <p14:creationId xmlns:p14="http://schemas.microsoft.com/office/powerpoint/2010/main" val="226755826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endParaRPr lang="fi-FI"/>
          </a:p>
        </p:txBody>
      </p:sp>
      <p:sp>
        <p:nvSpPr>
          <p:cNvPr id="4" name="Dian numeron paikkamerkki 3"/>
          <p:cNvSpPr>
            <a:spLocks noGrp="1"/>
          </p:cNvSpPr>
          <p:nvPr>
            <p:ph type="sldNum" sz="quarter" idx="5"/>
          </p:nvPr>
        </p:nvSpPr>
        <p:spPr/>
        <p:txBody>
          <a:bodyPr/>
          <a:lstStyle/>
          <a:p>
            <a:fld id="{F9B18422-1CE2-434A-890F-29F9BC456B06}" type="slidenum">
              <a:rPr lang="fi-FI" smtClean="0"/>
              <a:t>2</a:t>
            </a:fld>
            <a:endParaRPr lang="fi-FI"/>
          </a:p>
        </p:txBody>
      </p:sp>
    </p:spTree>
    <p:extLst>
      <p:ext uri="{BB962C8B-B14F-4D97-AF65-F5344CB8AC3E}">
        <p14:creationId xmlns:p14="http://schemas.microsoft.com/office/powerpoint/2010/main" val="301829649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68E5A86-3C06-278E-4C4D-D78341D85845}"/>
            </a:ext>
          </a:extLst>
        </p:cNvPr>
        <p:cNvGrpSpPr/>
        <p:nvPr/>
      </p:nvGrpSpPr>
      <p:grpSpPr>
        <a:xfrm>
          <a:off x="0" y="0"/>
          <a:ext cx="0" cy="0"/>
          <a:chOff x="0" y="0"/>
          <a:chExt cx="0" cy="0"/>
        </a:xfrm>
      </p:grpSpPr>
      <p:sp>
        <p:nvSpPr>
          <p:cNvPr id="2" name="Dian kuvan paikkamerkki 1">
            <a:extLst>
              <a:ext uri="{FF2B5EF4-FFF2-40B4-BE49-F238E27FC236}">
                <a16:creationId xmlns:a16="http://schemas.microsoft.com/office/drawing/2014/main" id="{158FDEF2-2909-A979-B6EB-1D4CC0D57A01}"/>
              </a:ext>
            </a:extLst>
          </p:cNvPr>
          <p:cNvSpPr>
            <a:spLocks noGrp="1" noRot="1" noChangeAspect="1"/>
          </p:cNvSpPr>
          <p:nvPr>
            <p:ph type="sldImg"/>
          </p:nvPr>
        </p:nvSpPr>
        <p:spPr/>
      </p:sp>
      <p:sp>
        <p:nvSpPr>
          <p:cNvPr id="3" name="Huomautusten paikkamerkki 2">
            <a:extLst>
              <a:ext uri="{FF2B5EF4-FFF2-40B4-BE49-F238E27FC236}">
                <a16:creationId xmlns:a16="http://schemas.microsoft.com/office/drawing/2014/main" id="{5DF7812A-8FC4-DF3C-0A18-9FC5DBC81A97}"/>
              </a:ext>
            </a:extLst>
          </p:cNvPr>
          <p:cNvSpPr>
            <a:spLocks noGrp="1"/>
          </p:cNvSpPr>
          <p:nvPr>
            <p:ph type="body" idx="1"/>
          </p:nvPr>
        </p:nvSpPr>
        <p:spPr/>
        <p:txBody>
          <a:bodyPr/>
          <a:lstStyle/>
          <a:p>
            <a:r>
              <a:rPr lang="fi-FI"/>
              <a:t>Uusi kaavio</a:t>
            </a:r>
          </a:p>
        </p:txBody>
      </p:sp>
      <p:sp>
        <p:nvSpPr>
          <p:cNvPr id="4" name="Dian numeron paikkamerkki 3">
            <a:extLst>
              <a:ext uri="{FF2B5EF4-FFF2-40B4-BE49-F238E27FC236}">
                <a16:creationId xmlns:a16="http://schemas.microsoft.com/office/drawing/2014/main" id="{AA80A93A-3939-F1A0-B4BD-3456B45F961B}"/>
              </a:ext>
            </a:extLst>
          </p:cNvPr>
          <p:cNvSpPr>
            <a:spLocks noGrp="1"/>
          </p:cNvSpPr>
          <p:nvPr>
            <p:ph type="sldNum" sz="quarter" idx="5"/>
          </p:nvPr>
        </p:nvSpPr>
        <p:spPr/>
        <p:txBody>
          <a:bodyPr/>
          <a:lstStyle/>
          <a:p>
            <a:fld id="{89C407FB-14FC-432B-904B-C6D19ADB4319}" type="slidenum">
              <a:rPr lang="fi-FI" smtClean="0"/>
              <a:t>20</a:t>
            </a:fld>
            <a:endParaRPr lang="fi-FI"/>
          </a:p>
        </p:txBody>
      </p:sp>
    </p:spTree>
    <p:extLst>
      <p:ext uri="{BB962C8B-B14F-4D97-AF65-F5344CB8AC3E}">
        <p14:creationId xmlns:p14="http://schemas.microsoft.com/office/powerpoint/2010/main" val="2246239306"/>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7784265-CB85-080A-EDFE-5CBA9021E7A3}"/>
            </a:ext>
          </a:extLst>
        </p:cNvPr>
        <p:cNvGrpSpPr/>
        <p:nvPr/>
      </p:nvGrpSpPr>
      <p:grpSpPr>
        <a:xfrm>
          <a:off x="0" y="0"/>
          <a:ext cx="0" cy="0"/>
          <a:chOff x="0" y="0"/>
          <a:chExt cx="0" cy="0"/>
        </a:xfrm>
      </p:grpSpPr>
      <p:sp>
        <p:nvSpPr>
          <p:cNvPr id="2" name="Dian kuvan paikkamerkki 1">
            <a:extLst>
              <a:ext uri="{FF2B5EF4-FFF2-40B4-BE49-F238E27FC236}">
                <a16:creationId xmlns:a16="http://schemas.microsoft.com/office/drawing/2014/main" id="{87AE3D0C-4385-E76F-4888-CD8977B21985}"/>
              </a:ext>
            </a:extLst>
          </p:cNvPr>
          <p:cNvSpPr>
            <a:spLocks noGrp="1" noRot="1" noChangeAspect="1"/>
          </p:cNvSpPr>
          <p:nvPr>
            <p:ph type="sldImg"/>
          </p:nvPr>
        </p:nvSpPr>
        <p:spPr/>
      </p:sp>
      <p:sp>
        <p:nvSpPr>
          <p:cNvPr id="3" name="Huomautusten paikkamerkki 2">
            <a:extLst>
              <a:ext uri="{FF2B5EF4-FFF2-40B4-BE49-F238E27FC236}">
                <a16:creationId xmlns:a16="http://schemas.microsoft.com/office/drawing/2014/main" id="{8891A8DE-829F-E256-64FC-E0B702302906}"/>
              </a:ext>
            </a:extLst>
          </p:cNvPr>
          <p:cNvSpPr>
            <a:spLocks noGrp="1"/>
          </p:cNvSpPr>
          <p:nvPr>
            <p:ph type="body" idx="1"/>
          </p:nvPr>
        </p:nvSpPr>
        <p:spPr/>
        <p:txBody>
          <a:bodyPr/>
          <a:lstStyle/>
          <a:p>
            <a:pPr marL="457200" lvl="1" indent="0">
              <a:buNone/>
            </a:pPr>
            <a:endParaRPr lang="fi-FI"/>
          </a:p>
        </p:txBody>
      </p:sp>
      <p:sp>
        <p:nvSpPr>
          <p:cNvPr id="4" name="Dian numeron paikkamerkki 3">
            <a:extLst>
              <a:ext uri="{FF2B5EF4-FFF2-40B4-BE49-F238E27FC236}">
                <a16:creationId xmlns:a16="http://schemas.microsoft.com/office/drawing/2014/main" id="{55071A0B-EFD8-EE81-BA09-168F349BB7F8}"/>
              </a:ext>
            </a:extLst>
          </p:cNvPr>
          <p:cNvSpPr>
            <a:spLocks noGrp="1"/>
          </p:cNvSpPr>
          <p:nvPr>
            <p:ph type="sldNum" sz="quarter" idx="5"/>
          </p:nvPr>
        </p:nvSpPr>
        <p:spPr/>
        <p:txBody>
          <a:bodyPr/>
          <a:lstStyle/>
          <a:p>
            <a:fld id="{F9B18422-1CE2-434A-890F-29F9BC456B06}" type="slidenum">
              <a:rPr lang="fi-FI" smtClean="0"/>
              <a:t>21</a:t>
            </a:fld>
            <a:endParaRPr lang="fi-FI"/>
          </a:p>
        </p:txBody>
      </p:sp>
    </p:spTree>
    <p:extLst>
      <p:ext uri="{BB962C8B-B14F-4D97-AF65-F5344CB8AC3E}">
        <p14:creationId xmlns:p14="http://schemas.microsoft.com/office/powerpoint/2010/main" val="69080773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760A2D5-006D-C12B-5122-A4940365E51E}"/>
            </a:ext>
          </a:extLst>
        </p:cNvPr>
        <p:cNvGrpSpPr/>
        <p:nvPr/>
      </p:nvGrpSpPr>
      <p:grpSpPr>
        <a:xfrm>
          <a:off x="0" y="0"/>
          <a:ext cx="0" cy="0"/>
          <a:chOff x="0" y="0"/>
          <a:chExt cx="0" cy="0"/>
        </a:xfrm>
      </p:grpSpPr>
      <p:sp>
        <p:nvSpPr>
          <p:cNvPr id="2" name="Dian kuvan paikkamerkki 1">
            <a:extLst>
              <a:ext uri="{FF2B5EF4-FFF2-40B4-BE49-F238E27FC236}">
                <a16:creationId xmlns:a16="http://schemas.microsoft.com/office/drawing/2014/main" id="{681EE765-A174-57E8-05B4-5AD3C65BDBBD}"/>
              </a:ext>
            </a:extLst>
          </p:cNvPr>
          <p:cNvSpPr>
            <a:spLocks noGrp="1" noRot="1" noChangeAspect="1"/>
          </p:cNvSpPr>
          <p:nvPr>
            <p:ph type="sldImg"/>
          </p:nvPr>
        </p:nvSpPr>
        <p:spPr/>
      </p:sp>
      <p:sp>
        <p:nvSpPr>
          <p:cNvPr id="3" name="Huomautusten paikkamerkki 2">
            <a:extLst>
              <a:ext uri="{FF2B5EF4-FFF2-40B4-BE49-F238E27FC236}">
                <a16:creationId xmlns:a16="http://schemas.microsoft.com/office/drawing/2014/main" id="{6CFA662C-9A5B-2527-20EC-557D4407DD62}"/>
              </a:ext>
            </a:extLst>
          </p:cNvPr>
          <p:cNvSpPr>
            <a:spLocks noGrp="1"/>
          </p:cNvSpPr>
          <p:nvPr>
            <p:ph type="body" idx="1"/>
          </p:nvPr>
        </p:nvSpPr>
        <p:spPr/>
        <p:txBody>
          <a:bodyPr/>
          <a:lstStyle/>
          <a:p>
            <a:endParaRPr lang="fi-FI"/>
          </a:p>
        </p:txBody>
      </p:sp>
      <p:sp>
        <p:nvSpPr>
          <p:cNvPr id="4" name="Dian numeron paikkamerkki 3">
            <a:extLst>
              <a:ext uri="{FF2B5EF4-FFF2-40B4-BE49-F238E27FC236}">
                <a16:creationId xmlns:a16="http://schemas.microsoft.com/office/drawing/2014/main" id="{C90FFF78-AD0F-8C31-2CCB-C6FC2F7FB276}"/>
              </a:ext>
            </a:extLst>
          </p:cNvPr>
          <p:cNvSpPr>
            <a:spLocks noGrp="1"/>
          </p:cNvSpPr>
          <p:nvPr>
            <p:ph type="sldNum" sz="quarter" idx="5"/>
          </p:nvPr>
        </p:nvSpPr>
        <p:spPr/>
        <p:txBody>
          <a:bodyPr/>
          <a:lstStyle/>
          <a:p>
            <a:fld id="{F9B18422-1CE2-434A-890F-29F9BC456B06}" type="slidenum">
              <a:rPr lang="fi-FI" smtClean="0"/>
              <a:t>3</a:t>
            </a:fld>
            <a:endParaRPr lang="fi-FI"/>
          </a:p>
        </p:txBody>
      </p:sp>
    </p:spTree>
    <p:extLst>
      <p:ext uri="{BB962C8B-B14F-4D97-AF65-F5344CB8AC3E}">
        <p14:creationId xmlns:p14="http://schemas.microsoft.com/office/powerpoint/2010/main" val="77787698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fi-FI" sz="1800" kern="100">
              <a:effectLst/>
              <a:latin typeface="Aptos" panose="020F0502020204030204"/>
              <a:ea typeface="Aptos" panose="020F0502020204030204"/>
              <a:cs typeface="Aptos" panose="020F0502020204030204"/>
            </a:endParaRPr>
          </a:p>
        </p:txBody>
      </p:sp>
      <p:sp>
        <p:nvSpPr>
          <p:cNvPr id="4" name="Dian numeron paikkamerkki 3"/>
          <p:cNvSpPr>
            <a:spLocks noGrp="1"/>
          </p:cNvSpPr>
          <p:nvPr>
            <p:ph type="sldNum" sz="quarter" idx="5"/>
          </p:nvPr>
        </p:nvSpPr>
        <p:spPr/>
        <p:txBody>
          <a:bodyPr/>
          <a:lstStyle/>
          <a:p>
            <a:fld id="{F9B18422-1CE2-434A-890F-29F9BC456B06}" type="slidenum">
              <a:rPr lang="fi-FI" smtClean="0"/>
              <a:t>4</a:t>
            </a:fld>
            <a:endParaRPr lang="fi-FI"/>
          </a:p>
        </p:txBody>
      </p:sp>
    </p:spTree>
    <p:extLst>
      <p:ext uri="{BB962C8B-B14F-4D97-AF65-F5344CB8AC3E}">
        <p14:creationId xmlns:p14="http://schemas.microsoft.com/office/powerpoint/2010/main" val="95725683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4FFFDA4-4652-23ED-90AE-D1B646BD60A7}"/>
            </a:ext>
          </a:extLst>
        </p:cNvPr>
        <p:cNvGrpSpPr/>
        <p:nvPr/>
      </p:nvGrpSpPr>
      <p:grpSpPr>
        <a:xfrm>
          <a:off x="0" y="0"/>
          <a:ext cx="0" cy="0"/>
          <a:chOff x="0" y="0"/>
          <a:chExt cx="0" cy="0"/>
        </a:xfrm>
      </p:grpSpPr>
      <p:sp>
        <p:nvSpPr>
          <p:cNvPr id="2" name="Dian kuvan paikkamerkki 1">
            <a:extLst>
              <a:ext uri="{FF2B5EF4-FFF2-40B4-BE49-F238E27FC236}">
                <a16:creationId xmlns:a16="http://schemas.microsoft.com/office/drawing/2014/main" id="{8D604F7F-65EE-FCD0-104D-97D70D5E9B8B}"/>
              </a:ext>
            </a:extLst>
          </p:cNvPr>
          <p:cNvSpPr>
            <a:spLocks noGrp="1" noRot="1" noChangeAspect="1"/>
          </p:cNvSpPr>
          <p:nvPr>
            <p:ph type="sldImg"/>
          </p:nvPr>
        </p:nvSpPr>
        <p:spPr/>
      </p:sp>
      <p:sp>
        <p:nvSpPr>
          <p:cNvPr id="3" name="Huomautusten paikkamerkki 2">
            <a:extLst>
              <a:ext uri="{FF2B5EF4-FFF2-40B4-BE49-F238E27FC236}">
                <a16:creationId xmlns:a16="http://schemas.microsoft.com/office/drawing/2014/main" id="{F1F13CA0-6241-4F4D-8BC1-2C222B4511BF}"/>
              </a:ext>
            </a:extLst>
          </p:cNvPr>
          <p:cNvSpPr>
            <a:spLocks noGrp="1"/>
          </p:cNvSpPr>
          <p:nvPr>
            <p:ph type="body" idx="1"/>
          </p:nvPr>
        </p:nvSpPr>
        <p:spPr/>
        <p:txBody>
          <a:bodyPr/>
          <a:lstStyle/>
          <a:p>
            <a:endParaRPr lang="fi-FI"/>
          </a:p>
          <a:p>
            <a:endParaRPr lang="fi-FI"/>
          </a:p>
          <a:p>
            <a:endParaRPr lang="fi-FI"/>
          </a:p>
          <a:p>
            <a:endParaRPr lang="fi-FI"/>
          </a:p>
        </p:txBody>
      </p:sp>
      <p:sp>
        <p:nvSpPr>
          <p:cNvPr id="4" name="Dian numeron paikkamerkki 3">
            <a:extLst>
              <a:ext uri="{FF2B5EF4-FFF2-40B4-BE49-F238E27FC236}">
                <a16:creationId xmlns:a16="http://schemas.microsoft.com/office/drawing/2014/main" id="{9E0961DD-F087-6CA2-2B4E-E645E40E86C8}"/>
              </a:ext>
            </a:extLst>
          </p:cNvPr>
          <p:cNvSpPr>
            <a:spLocks noGrp="1"/>
          </p:cNvSpPr>
          <p:nvPr>
            <p:ph type="sldNum" sz="quarter" idx="5"/>
          </p:nvPr>
        </p:nvSpPr>
        <p:spPr/>
        <p:txBody>
          <a:bodyPr/>
          <a:lstStyle/>
          <a:p>
            <a:fld id="{F9B18422-1CE2-434A-890F-29F9BC456B06}" type="slidenum">
              <a:rPr lang="fi-FI" smtClean="0"/>
              <a:t>5</a:t>
            </a:fld>
            <a:endParaRPr lang="fi-FI"/>
          </a:p>
        </p:txBody>
      </p:sp>
    </p:spTree>
    <p:extLst>
      <p:ext uri="{BB962C8B-B14F-4D97-AF65-F5344CB8AC3E}">
        <p14:creationId xmlns:p14="http://schemas.microsoft.com/office/powerpoint/2010/main" val="394680429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41E6606-B667-B8D2-BC96-1E0913F13E46}"/>
            </a:ext>
          </a:extLst>
        </p:cNvPr>
        <p:cNvGrpSpPr/>
        <p:nvPr/>
      </p:nvGrpSpPr>
      <p:grpSpPr>
        <a:xfrm>
          <a:off x="0" y="0"/>
          <a:ext cx="0" cy="0"/>
          <a:chOff x="0" y="0"/>
          <a:chExt cx="0" cy="0"/>
        </a:xfrm>
      </p:grpSpPr>
      <p:sp>
        <p:nvSpPr>
          <p:cNvPr id="2" name="Dian kuvan paikkamerkki 1">
            <a:extLst>
              <a:ext uri="{FF2B5EF4-FFF2-40B4-BE49-F238E27FC236}">
                <a16:creationId xmlns:a16="http://schemas.microsoft.com/office/drawing/2014/main" id="{B0803E3C-F5B7-6E75-41E2-76E3E384FADB}"/>
              </a:ext>
            </a:extLst>
          </p:cNvPr>
          <p:cNvSpPr>
            <a:spLocks noGrp="1" noRot="1" noChangeAspect="1"/>
          </p:cNvSpPr>
          <p:nvPr>
            <p:ph type="sldImg"/>
          </p:nvPr>
        </p:nvSpPr>
        <p:spPr/>
      </p:sp>
      <p:sp>
        <p:nvSpPr>
          <p:cNvPr id="3" name="Huomautusten paikkamerkki 2">
            <a:extLst>
              <a:ext uri="{FF2B5EF4-FFF2-40B4-BE49-F238E27FC236}">
                <a16:creationId xmlns:a16="http://schemas.microsoft.com/office/drawing/2014/main" id="{EEFCD71B-CE64-F6FE-F1D1-A9937766BA46}"/>
              </a:ext>
            </a:extLst>
          </p:cNvPr>
          <p:cNvSpPr>
            <a:spLocks noGrp="1"/>
          </p:cNvSpPr>
          <p:nvPr>
            <p:ph type="body" idx="1"/>
          </p:nvPr>
        </p:nvSpPr>
        <p:spPr/>
        <p:txBody>
          <a:bodyPr/>
          <a:lstStyle/>
          <a:p>
            <a:endParaRPr lang="fi-FI"/>
          </a:p>
          <a:p>
            <a:pPr marL="0" indent="0" fontAlgn="base">
              <a:buNone/>
            </a:pPr>
            <a:endParaRPr lang="fi-FI"/>
          </a:p>
        </p:txBody>
      </p:sp>
      <p:sp>
        <p:nvSpPr>
          <p:cNvPr id="4" name="Dian numeron paikkamerkki 3">
            <a:extLst>
              <a:ext uri="{FF2B5EF4-FFF2-40B4-BE49-F238E27FC236}">
                <a16:creationId xmlns:a16="http://schemas.microsoft.com/office/drawing/2014/main" id="{ED209099-A28B-BAC0-D494-4037813745B0}"/>
              </a:ext>
            </a:extLst>
          </p:cNvPr>
          <p:cNvSpPr>
            <a:spLocks noGrp="1"/>
          </p:cNvSpPr>
          <p:nvPr>
            <p:ph type="sldNum" sz="quarter" idx="5"/>
          </p:nvPr>
        </p:nvSpPr>
        <p:spPr/>
        <p:txBody>
          <a:bodyPr/>
          <a:lstStyle/>
          <a:p>
            <a:fld id="{F9B18422-1CE2-434A-890F-29F9BC456B06}" type="slidenum">
              <a:rPr lang="fi-FI" smtClean="0"/>
              <a:t>6</a:t>
            </a:fld>
            <a:endParaRPr lang="fi-FI"/>
          </a:p>
        </p:txBody>
      </p:sp>
    </p:spTree>
    <p:extLst>
      <p:ext uri="{BB962C8B-B14F-4D97-AF65-F5344CB8AC3E}">
        <p14:creationId xmlns:p14="http://schemas.microsoft.com/office/powerpoint/2010/main" val="139794952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41E6606-B667-B8D2-BC96-1E0913F13E46}"/>
            </a:ext>
          </a:extLst>
        </p:cNvPr>
        <p:cNvGrpSpPr/>
        <p:nvPr/>
      </p:nvGrpSpPr>
      <p:grpSpPr>
        <a:xfrm>
          <a:off x="0" y="0"/>
          <a:ext cx="0" cy="0"/>
          <a:chOff x="0" y="0"/>
          <a:chExt cx="0" cy="0"/>
        </a:xfrm>
      </p:grpSpPr>
      <p:sp>
        <p:nvSpPr>
          <p:cNvPr id="2" name="Dian kuvan paikkamerkki 1">
            <a:extLst>
              <a:ext uri="{FF2B5EF4-FFF2-40B4-BE49-F238E27FC236}">
                <a16:creationId xmlns:a16="http://schemas.microsoft.com/office/drawing/2014/main" id="{B0803E3C-F5B7-6E75-41E2-76E3E384FADB}"/>
              </a:ext>
            </a:extLst>
          </p:cNvPr>
          <p:cNvSpPr>
            <a:spLocks noGrp="1" noRot="1" noChangeAspect="1"/>
          </p:cNvSpPr>
          <p:nvPr>
            <p:ph type="sldImg"/>
          </p:nvPr>
        </p:nvSpPr>
        <p:spPr/>
      </p:sp>
      <p:sp>
        <p:nvSpPr>
          <p:cNvPr id="3" name="Huomautusten paikkamerkki 2">
            <a:extLst>
              <a:ext uri="{FF2B5EF4-FFF2-40B4-BE49-F238E27FC236}">
                <a16:creationId xmlns:a16="http://schemas.microsoft.com/office/drawing/2014/main" id="{EEFCD71B-CE64-F6FE-F1D1-A9937766BA46}"/>
              </a:ext>
            </a:extLst>
          </p:cNvPr>
          <p:cNvSpPr>
            <a:spLocks noGrp="1"/>
          </p:cNvSpPr>
          <p:nvPr>
            <p:ph type="body" idx="1"/>
          </p:nvPr>
        </p:nvSpPr>
        <p:spPr/>
        <p:txBody>
          <a:bodyPr/>
          <a:lstStyle/>
          <a:p>
            <a:endParaRPr lang="fi-FI"/>
          </a:p>
          <a:p>
            <a:pPr marL="0" indent="0" fontAlgn="base">
              <a:buNone/>
            </a:pPr>
            <a:endParaRPr lang="fi-FI"/>
          </a:p>
        </p:txBody>
      </p:sp>
      <p:sp>
        <p:nvSpPr>
          <p:cNvPr id="4" name="Dian numeron paikkamerkki 3">
            <a:extLst>
              <a:ext uri="{FF2B5EF4-FFF2-40B4-BE49-F238E27FC236}">
                <a16:creationId xmlns:a16="http://schemas.microsoft.com/office/drawing/2014/main" id="{ED209099-A28B-BAC0-D494-4037813745B0}"/>
              </a:ext>
            </a:extLst>
          </p:cNvPr>
          <p:cNvSpPr>
            <a:spLocks noGrp="1"/>
          </p:cNvSpPr>
          <p:nvPr>
            <p:ph type="sldNum" sz="quarter" idx="5"/>
          </p:nvPr>
        </p:nvSpPr>
        <p:spPr/>
        <p:txBody>
          <a:bodyPr/>
          <a:lstStyle/>
          <a:p>
            <a:fld id="{F9B18422-1CE2-434A-890F-29F9BC456B06}" type="slidenum">
              <a:rPr lang="fi-FI" smtClean="0"/>
              <a:t>7</a:t>
            </a:fld>
            <a:endParaRPr lang="fi-FI"/>
          </a:p>
        </p:txBody>
      </p:sp>
    </p:spTree>
    <p:extLst>
      <p:ext uri="{BB962C8B-B14F-4D97-AF65-F5344CB8AC3E}">
        <p14:creationId xmlns:p14="http://schemas.microsoft.com/office/powerpoint/2010/main" val="139794952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093D7A2-1945-001E-F652-3E69817AD98B}"/>
            </a:ext>
          </a:extLst>
        </p:cNvPr>
        <p:cNvGrpSpPr/>
        <p:nvPr/>
      </p:nvGrpSpPr>
      <p:grpSpPr>
        <a:xfrm>
          <a:off x="0" y="0"/>
          <a:ext cx="0" cy="0"/>
          <a:chOff x="0" y="0"/>
          <a:chExt cx="0" cy="0"/>
        </a:xfrm>
      </p:grpSpPr>
      <p:sp>
        <p:nvSpPr>
          <p:cNvPr id="2" name="Dian kuvan paikkamerkki 1">
            <a:extLst>
              <a:ext uri="{FF2B5EF4-FFF2-40B4-BE49-F238E27FC236}">
                <a16:creationId xmlns:a16="http://schemas.microsoft.com/office/drawing/2014/main" id="{9E5EF526-1177-C775-ED3D-F4CB8868A4B8}"/>
              </a:ext>
            </a:extLst>
          </p:cNvPr>
          <p:cNvSpPr>
            <a:spLocks noGrp="1" noRot="1" noChangeAspect="1"/>
          </p:cNvSpPr>
          <p:nvPr>
            <p:ph type="sldImg"/>
          </p:nvPr>
        </p:nvSpPr>
        <p:spPr/>
      </p:sp>
      <p:sp>
        <p:nvSpPr>
          <p:cNvPr id="3" name="Huomautusten paikkamerkki 2">
            <a:extLst>
              <a:ext uri="{FF2B5EF4-FFF2-40B4-BE49-F238E27FC236}">
                <a16:creationId xmlns:a16="http://schemas.microsoft.com/office/drawing/2014/main" id="{3E0B590F-6EEA-C2A2-3289-5960043B0CE2}"/>
              </a:ext>
            </a:extLst>
          </p:cNvPr>
          <p:cNvSpPr>
            <a:spLocks noGrp="1"/>
          </p:cNvSpPr>
          <p:nvPr>
            <p:ph type="body" idx="1"/>
          </p:nvPr>
        </p:nvSpPr>
        <p:spPr/>
        <p:txBody>
          <a:bodyPr/>
          <a:lstStyle/>
          <a:p>
            <a:endParaRPr lang="fi-FI"/>
          </a:p>
          <a:p>
            <a:pPr marL="0" indent="0" fontAlgn="base">
              <a:buNone/>
            </a:pPr>
            <a:endParaRPr lang="fi-FI"/>
          </a:p>
        </p:txBody>
      </p:sp>
      <p:sp>
        <p:nvSpPr>
          <p:cNvPr id="4" name="Dian numeron paikkamerkki 3">
            <a:extLst>
              <a:ext uri="{FF2B5EF4-FFF2-40B4-BE49-F238E27FC236}">
                <a16:creationId xmlns:a16="http://schemas.microsoft.com/office/drawing/2014/main" id="{DBBBF965-3996-2C48-DA54-98DDE779C686}"/>
              </a:ext>
            </a:extLst>
          </p:cNvPr>
          <p:cNvSpPr>
            <a:spLocks noGrp="1"/>
          </p:cNvSpPr>
          <p:nvPr>
            <p:ph type="sldNum" sz="quarter" idx="5"/>
          </p:nvPr>
        </p:nvSpPr>
        <p:spPr/>
        <p:txBody>
          <a:bodyPr/>
          <a:lstStyle/>
          <a:p>
            <a:fld id="{F9B18422-1CE2-434A-890F-29F9BC456B06}" type="slidenum">
              <a:rPr lang="fi-FI" smtClean="0"/>
              <a:t>8</a:t>
            </a:fld>
            <a:endParaRPr lang="fi-FI"/>
          </a:p>
        </p:txBody>
      </p:sp>
    </p:spTree>
    <p:extLst>
      <p:ext uri="{BB962C8B-B14F-4D97-AF65-F5344CB8AC3E}">
        <p14:creationId xmlns:p14="http://schemas.microsoft.com/office/powerpoint/2010/main" val="92478304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AFDAD75-0606-B61A-D410-9DF3BEEFA104}"/>
            </a:ext>
          </a:extLst>
        </p:cNvPr>
        <p:cNvGrpSpPr/>
        <p:nvPr/>
      </p:nvGrpSpPr>
      <p:grpSpPr>
        <a:xfrm>
          <a:off x="0" y="0"/>
          <a:ext cx="0" cy="0"/>
          <a:chOff x="0" y="0"/>
          <a:chExt cx="0" cy="0"/>
        </a:xfrm>
      </p:grpSpPr>
      <p:sp>
        <p:nvSpPr>
          <p:cNvPr id="2" name="Dian kuvan paikkamerkki 1">
            <a:extLst>
              <a:ext uri="{FF2B5EF4-FFF2-40B4-BE49-F238E27FC236}">
                <a16:creationId xmlns:a16="http://schemas.microsoft.com/office/drawing/2014/main" id="{F09C05C2-C63C-A9CA-6862-191CB292655A}"/>
              </a:ext>
            </a:extLst>
          </p:cNvPr>
          <p:cNvSpPr>
            <a:spLocks noGrp="1" noRot="1" noChangeAspect="1"/>
          </p:cNvSpPr>
          <p:nvPr>
            <p:ph type="sldImg"/>
          </p:nvPr>
        </p:nvSpPr>
        <p:spPr/>
      </p:sp>
      <p:sp>
        <p:nvSpPr>
          <p:cNvPr id="3" name="Huomautusten paikkamerkki 2">
            <a:extLst>
              <a:ext uri="{FF2B5EF4-FFF2-40B4-BE49-F238E27FC236}">
                <a16:creationId xmlns:a16="http://schemas.microsoft.com/office/drawing/2014/main" id="{9E8A9B18-5A73-B01A-2621-8966B65B6AF5}"/>
              </a:ext>
            </a:extLst>
          </p:cNvPr>
          <p:cNvSpPr>
            <a:spLocks noGrp="1"/>
          </p:cNvSpPr>
          <p:nvPr>
            <p:ph type="body" idx="1"/>
          </p:nvPr>
        </p:nvSpPr>
        <p:spPr/>
        <p:txBody>
          <a:bodyPr/>
          <a:lstStyle/>
          <a:p>
            <a:endParaRPr lang="fi-FI"/>
          </a:p>
        </p:txBody>
      </p:sp>
      <p:sp>
        <p:nvSpPr>
          <p:cNvPr id="4" name="Dian numeron paikkamerkki 3">
            <a:extLst>
              <a:ext uri="{FF2B5EF4-FFF2-40B4-BE49-F238E27FC236}">
                <a16:creationId xmlns:a16="http://schemas.microsoft.com/office/drawing/2014/main" id="{B7D74690-56CF-0C5F-64CB-CA46D78F84F6}"/>
              </a:ext>
            </a:extLst>
          </p:cNvPr>
          <p:cNvSpPr>
            <a:spLocks noGrp="1"/>
          </p:cNvSpPr>
          <p:nvPr>
            <p:ph type="sldNum" sz="quarter" idx="5"/>
          </p:nvPr>
        </p:nvSpPr>
        <p:spPr/>
        <p:txBody>
          <a:bodyPr/>
          <a:lstStyle/>
          <a:p>
            <a:fld id="{F9B18422-1CE2-434A-890F-29F9BC456B06}" type="slidenum">
              <a:rPr lang="fi-FI" smtClean="0"/>
              <a:t>9</a:t>
            </a:fld>
            <a:endParaRPr lang="fi-FI"/>
          </a:p>
        </p:txBody>
      </p:sp>
    </p:spTree>
    <p:extLst>
      <p:ext uri="{BB962C8B-B14F-4D97-AF65-F5344CB8AC3E}">
        <p14:creationId xmlns:p14="http://schemas.microsoft.com/office/powerpoint/2010/main" val="3067565566"/>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sv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4.sv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4.sv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4.sv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sv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5.sv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6.sv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2.sv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4.sv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7.sv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1.sv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sv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sv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4.sv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4.sv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4.sv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4.sv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4.sv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Kansidia sininen">
    <p:bg>
      <p:bgPr>
        <a:solidFill>
          <a:schemeClr val="tx1"/>
        </a:solidFill>
        <a:effectLst/>
      </p:bgPr>
    </p:bg>
    <p:spTree>
      <p:nvGrpSpPr>
        <p:cNvPr id="1" name=""/>
        <p:cNvGrpSpPr/>
        <p:nvPr/>
      </p:nvGrpSpPr>
      <p:grpSpPr>
        <a:xfrm>
          <a:off x="0" y="0"/>
          <a:ext cx="0" cy="0"/>
          <a:chOff x="0" y="0"/>
          <a:chExt cx="0" cy="0"/>
        </a:xfrm>
      </p:grpSpPr>
      <p:pic>
        <p:nvPicPr>
          <p:cNvPr id="12" name="Kuva 11">
            <a:extLst>
              <a:ext uri="{FF2B5EF4-FFF2-40B4-BE49-F238E27FC236}">
                <a16:creationId xmlns:a16="http://schemas.microsoft.com/office/drawing/2014/main" id="{9044229E-F3B0-4989-FF55-338EA6DE02AE}"/>
              </a:ext>
            </a:extLst>
          </p:cNvPr>
          <p:cNvPicPr>
            <a:picLocks noChangeAspect="1"/>
          </p:cNvPicPr>
          <p:nvPr userDrawn="1"/>
        </p:nvPicPr>
        <p:blipFill>
          <a:blip>
            <a:extLst>
              <a:ext uri="{96DAC541-7B7A-43D3-8B79-37D633B846F1}">
                <asvg:svgBlip xmlns:asvg="http://schemas.microsoft.com/office/drawing/2016/SVG/main" r:embed="rId2"/>
              </a:ext>
            </a:extLst>
          </a:blip>
          <a:stretch>
            <a:fillRect/>
          </a:stretch>
        </p:blipFill>
        <p:spPr>
          <a:xfrm>
            <a:off x="8551938" y="2751909"/>
            <a:ext cx="3640062" cy="4106090"/>
          </a:xfrm>
          <a:prstGeom prst="rect">
            <a:avLst/>
          </a:prstGeom>
        </p:spPr>
      </p:pic>
      <p:sp>
        <p:nvSpPr>
          <p:cNvPr id="2" name="Otsikko 1">
            <a:extLst>
              <a:ext uri="{FF2B5EF4-FFF2-40B4-BE49-F238E27FC236}">
                <a16:creationId xmlns:a16="http://schemas.microsoft.com/office/drawing/2014/main" id="{1BB26628-2EC8-0658-3E09-BEE21EA7D965}"/>
              </a:ext>
            </a:extLst>
          </p:cNvPr>
          <p:cNvSpPr>
            <a:spLocks noGrp="1"/>
          </p:cNvSpPr>
          <p:nvPr>
            <p:ph type="ctrTitle"/>
          </p:nvPr>
        </p:nvSpPr>
        <p:spPr>
          <a:xfrm>
            <a:off x="838200" y="1875398"/>
            <a:ext cx="6140824" cy="2387600"/>
          </a:xfrm>
        </p:spPr>
        <p:txBody>
          <a:bodyPr anchor="b">
            <a:normAutofit/>
          </a:bodyPr>
          <a:lstStyle>
            <a:lvl1pPr algn="l">
              <a:defRPr sz="4800">
                <a:solidFill>
                  <a:schemeClr val="bg1"/>
                </a:solidFill>
              </a:defRPr>
            </a:lvl1pPr>
          </a:lstStyle>
          <a:p>
            <a:r>
              <a:rPr lang="fi-FI"/>
              <a:t>Muokkaa </a:t>
            </a:r>
            <a:r>
              <a:rPr lang="fi-FI" err="1"/>
              <a:t>ots</a:t>
            </a:r>
            <a:r>
              <a:rPr lang="fi-FI"/>
              <a:t>. </a:t>
            </a:r>
            <a:r>
              <a:rPr lang="fi-FI" err="1"/>
              <a:t>perustyyl</a:t>
            </a:r>
            <a:r>
              <a:rPr lang="fi-FI"/>
              <a:t>. </a:t>
            </a:r>
            <a:r>
              <a:rPr lang="fi-FI" err="1"/>
              <a:t>napsautt</a:t>
            </a:r>
            <a:r>
              <a:rPr lang="fi-FI"/>
              <a:t>.</a:t>
            </a:r>
          </a:p>
        </p:txBody>
      </p:sp>
      <p:sp>
        <p:nvSpPr>
          <p:cNvPr id="3" name="Alaotsikko 2">
            <a:extLst>
              <a:ext uri="{FF2B5EF4-FFF2-40B4-BE49-F238E27FC236}">
                <a16:creationId xmlns:a16="http://schemas.microsoft.com/office/drawing/2014/main" id="{629700C8-66BF-FB3F-F5DF-4D4B66AFB891}"/>
              </a:ext>
            </a:extLst>
          </p:cNvPr>
          <p:cNvSpPr>
            <a:spLocks noGrp="1"/>
          </p:cNvSpPr>
          <p:nvPr>
            <p:ph type="subTitle" idx="1"/>
          </p:nvPr>
        </p:nvSpPr>
        <p:spPr>
          <a:xfrm>
            <a:off x="838200" y="4355073"/>
            <a:ext cx="6140824" cy="1655762"/>
          </a:xfrm>
        </p:spPr>
        <p:txBody>
          <a:bodyPr>
            <a:normAutofit/>
          </a:bodyPr>
          <a:lstStyle>
            <a:lvl1pPr marL="0" indent="0" algn="l">
              <a:buNone/>
              <a:defRPr sz="2000">
                <a:solidFill>
                  <a:schemeClr val="accent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i-FI"/>
              <a:t>Muokkaa alaotsikon perustyyliä </a:t>
            </a:r>
            <a:r>
              <a:rPr lang="fi-FI" err="1"/>
              <a:t>napsautt</a:t>
            </a:r>
            <a:r>
              <a:rPr lang="fi-FI"/>
              <a:t>.</a:t>
            </a:r>
          </a:p>
        </p:txBody>
      </p:sp>
      <p:sp>
        <p:nvSpPr>
          <p:cNvPr id="4" name="Päivämäärän paikkamerkki 3">
            <a:extLst>
              <a:ext uri="{FF2B5EF4-FFF2-40B4-BE49-F238E27FC236}">
                <a16:creationId xmlns:a16="http://schemas.microsoft.com/office/drawing/2014/main" id="{E8C7548E-6163-E1C1-7B65-867C9A928DB0}"/>
              </a:ext>
            </a:extLst>
          </p:cNvPr>
          <p:cNvSpPr>
            <a:spLocks noGrp="1"/>
          </p:cNvSpPr>
          <p:nvPr>
            <p:ph type="dt" sz="half" idx="10"/>
          </p:nvPr>
        </p:nvSpPr>
        <p:spPr/>
        <p:txBody>
          <a:bodyPr/>
          <a:lstStyle/>
          <a:p>
            <a:fld id="{D726AE87-3C71-42CA-903D-5EFED5045B9F}" type="datetimeFigureOut">
              <a:rPr lang="fi-FI" smtClean="0"/>
              <a:t>29.5.2026</a:t>
            </a:fld>
            <a:endParaRPr lang="fi-FI"/>
          </a:p>
        </p:txBody>
      </p:sp>
      <p:sp>
        <p:nvSpPr>
          <p:cNvPr id="5" name="Alatunnisteen paikkamerkki 4">
            <a:extLst>
              <a:ext uri="{FF2B5EF4-FFF2-40B4-BE49-F238E27FC236}">
                <a16:creationId xmlns:a16="http://schemas.microsoft.com/office/drawing/2014/main" id="{DAA8CB12-A872-F393-2E2C-E33CB6C4EEBE}"/>
              </a:ext>
            </a:extLst>
          </p:cNvPr>
          <p:cNvSpPr>
            <a:spLocks noGrp="1"/>
          </p:cNvSpPr>
          <p:nvPr>
            <p:ph type="ftr" sz="quarter" idx="11"/>
          </p:nvPr>
        </p:nvSpPr>
        <p:spPr/>
        <p:txBody>
          <a:bodyPr/>
          <a:lstStyle/>
          <a:p>
            <a:endParaRPr lang="fi-FI"/>
          </a:p>
        </p:txBody>
      </p:sp>
      <p:sp>
        <p:nvSpPr>
          <p:cNvPr id="6" name="Dian numeron paikkamerkki 5">
            <a:extLst>
              <a:ext uri="{FF2B5EF4-FFF2-40B4-BE49-F238E27FC236}">
                <a16:creationId xmlns:a16="http://schemas.microsoft.com/office/drawing/2014/main" id="{1239E6EE-F0F6-D105-889A-A1EE1C88D801}"/>
              </a:ext>
            </a:extLst>
          </p:cNvPr>
          <p:cNvSpPr>
            <a:spLocks noGrp="1"/>
          </p:cNvSpPr>
          <p:nvPr>
            <p:ph type="sldNum" sz="quarter" idx="12"/>
          </p:nvPr>
        </p:nvSpPr>
        <p:spPr/>
        <p:txBody>
          <a:bodyPr/>
          <a:lstStyle/>
          <a:p>
            <a:fld id="{1D7B3ED1-F31A-4F4B-8CBF-BF1163CCAC85}" type="slidenum">
              <a:rPr lang="fi-FI" smtClean="0"/>
              <a:t>‹#›</a:t>
            </a:fld>
            <a:endParaRPr lang="fi-FI"/>
          </a:p>
        </p:txBody>
      </p:sp>
      <p:pic>
        <p:nvPicPr>
          <p:cNvPr id="8" name="Kuva 7">
            <a:extLst>
              <a:ext uri="{FF2B5EF4-FFF2-40B4-BE49-F238E27FC236}">
                <a16:creationId xmlns:a16="http://schemas.microsoft.com/office/drawing/2014/main" id="{BC6702B1-0BD0-49A0-7AF2-4F132CECC661}"/>
              </a:ext>
            </a:extLst>
          </p:cNvPr>
          <p:cNvPicPr>
            <a:picLocks noChangeAspect="1"/>
          </p:cNvPicPr>
          <p:nvPr userDrawn="1"/>
        </p:nvPicPr>
        <p:blipFill>
          <a:blip>
            <a:extLst>
              <a:ext uri="{96DAC541-7B7A-43D3-8B79-37D633B846F1}">
                <asvg:svgBlip xmlns:asvg="http://schemas.microsoft.com/office/drawing/2016/SVG/main" r:embed="rId3"/>
              </a:ext>
            </a:extLst>
          </a:blip>
          <a:stretch>
            <a:fillRect/>
          </a:stretch>
        </p:blipFill>
        <p:spPr>
          <a:xfrm>
            <a:off x="838200" y="722811"/>
            <a:ext cx="3156517" cy="1152587"/>
          </a:xfrm>
          <a:prstGeom prst="rect">
            <a:avLst/>
          </a:prstGeom>
        </p:spPr>
      </p:pic>
    </p:spTree>
    <p:extLst>
      <p:ext uri="{BB962C8B-B14F-4D97-AF65-F5344CB8AC3E}">
        <p14:creationId xmlns:p14="http://schemas.microsoft.com/office/powerpoint/2010/main" val="363499313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blank" preserve="1">
  <p:cSld name="Tyhjä">
    <p:spTree>
      <p:nvGrpSpPr>
        <p:cNvPr id="1" name=""/>
        <p:cNvGrpSpPr/>
        <p:nvPr/>
      </p:nvGrpSpPr>
      <p:grpSpPr>
        <a:xfrm>
          <a:off x="0" y="0"/>
          <a:ext cx="0" cy="0"/>
          <a:chOff x="0" y="0"/>
          <a:chExt cx="0" cy="0"/>
        </a:xfrm>
      </p:grpSpPr>
      <p:sp>
        <p:nvSpPr>
          <p:cNvPr id="2" name="Päivämäärän paikkamerkki 1">
            <a:extLst>
              <a:ext uri="{FF2B5EF4-FFF2-40B4-BE49-F238E27FC236}">
                <a16:creationId xmlns:a16="http://schemas.microsoft.com/office/drawing/2014/main" id="{FE7F6FC3-741C-713E-1F96-3C9D48FDBC78}"/>
              </a:ext>
            </a:extLst>
          </p:cNvPr>
          <p:cNvSpPr>
            <a:spLocks noGrp="1"/>
          </p:cNvSpPr>
          <p:nvPr>
            <p:ph type="dt" sz="half" idx="10"/>
          </p:nvPr>
        </p:nvSpPr>
        <p:spPr/>
        <p:txBody>
          <a:bodyPr/>
          <a:lstStyle/>
          <a:p>
            <a:fld id="{D726AE87-3C71-42CA-903D-5EFED5045B9F}" type="datetimeFigureOut">
              <a:rPr lang="fi-FI" smtClean="0"/>
              <a:t>29.5.2026</a:t>
            </a:fld>
            <a:endParaRPr lang="fi-FI"/>
          </a:p>
        </p:txBody>
      </p:sp>
      <p:sp>
        <p:nvSpPr>
          <p:cNvPr id="3" name="Alatunnisteen paikkamerkki 2">
            <a:extLst>
              <a:ext uri="{FF2B5EF4-FFF2-40B4-BE49-F238E27FC236}">
                <a16:creationId xmlns:a16="http://schemas.microsoft.com/office/drawing/2014/main" id="{7C0C6B91-7516-11AB-10AC-20A734C9821E}"/>
              </a:ext>
            </a:extLst>
          </p:cNvPr>
          <p:cNvSpPr>
            <a:spLocks noGrp="1"/>
          </p:cNvSpPr>
          <p:nvPr>
            <p:ph type="ftr" sz="quarter" idx="11"/>
          </p:nvPr>
        </p:nvSpPr>
        <p:spPr/>
        <p:txBody>
          <a:bodyPr/>
          <a:lstStyle/>
          <a:p>
            <a:endParaRPr lang="fi-FI"/>
          </a:p>
        </p:txBody>
      </p:sp>
      <p:sp>
        <p:nvSpPr>
          <p:cNvPr id="4" name="Dian numeron paikkamerkki 3">
            <a:extLst>
              <a:ext uri="{FF2B5EF4-FFF2-40B4-BE49-F238E27FC236}">
                <a16:creationId xmlns:a16="http://schemas.microsoft.com/office/drawing/2014/main" id="{9183C008-CD7A-6FEE-A3C4-E93A9C6274B6}"/>
              </a:ext>
            </a:extLst>
          </p:cNvPr>
          <p:cNvSpPr>
            <a:spLocks noGrp="1"/>
          </p:cNvSpPr>
          <p:nvPr>
            <p:ph type="sldNum" sz="quarter" idx="12"/>
          </p:nvPr>
        </p:nvSpPr>
        <p:spPr/>
        <p:txBody>
          <a:bodyPr/>
          <a:lstStyle/>
          <a:p>
            <a:fld id="{1D7B3ED1-F31A-4F4B-8CBF-BF1163CCAC85}" type="slidenum">
              <a:rPr lang="fi-FI" smtClean="0"/>
              <a:t>‹#›</a:t>
            </a:fld>
            <a:endParaRPr lang="fi-FI"/>
          </a:p>
        </p:txBody>
      </p:sp>
      <p:pic>
        <p:nvPicPr>
          <p:cNvPr id="5" name="Kuva 4">
            <a:extLst>
              <a:ext uri="{FF2B5EF4-FFF2-40B4-BE49-F238E27FC236}">
                <a16:creationId xmlns:a16="http://schemas.microsoft.com/office/drawing/2014/main" id="{9CD8362F-661B-ECCF-3F04-07CA8A1637BA}"/>
              </a:ext>
            </a:extLst>
          </p:cNvPr>
          <p:cNvPicPr>
            <a:picLocks noChangeAspect="1"/>
          </p:cNvPicPr>
          <p:nvPr userDrawn="1"/>
        </p:nvPicPr>
        <p:blipFill>
          <a:blip>
            <a:extLst>
              <a:ext uri="{96DAC541-7B7A-43D3-8B79-37D633B846F1}">
                <asvg:svgBlip xmlns:asvg="http://schemas.microsoft.com/office/drawing/2016/SVG/main" r:embed="rId2"/>
              </a:ext>
            </a:extLst>
          </a:blip>
          <a:stretch>
            <a:fillRect/>
          </a:stretch>
        </p:blipFill>
        <p:spPr>
          <a:xfrm>
            <a:off x="501263" y="5735637"/>
            <a:ext cx="2345304" cy="857423"/>
          </a:xfrm>
          <a:prstGeom prst="rect">
            <a:avLst/>
          </a:prstGeom>
        </p:spPr>
      </p:pic>
    </p:spTree>
    <p:extLst>
      <p:ext uri="{BB962C8B-B14F-4D97-AF65-F5344CB8AC3E}">
        <p14:creationId xmlns:p14="http://schemas.microsoft.com/office/powerpoint/2010/main" val="270172322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Tx" preserve="1">
  <p:cSld name="Kuvatekstillinen sisältö">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42B0595F-6E08-7CF1-C633-59E4CE0C5BD9}"/>
              </a:ext>
            </a:extLst>
          </p:cNvPr>
          <p:cNvSpPr>
            <a:spLocks noGrp="1"/>
          </p:cNvSpPr>
          <p:nvPr>
            <p:ph type="title"/>
          </p:nvPr>
        </p:nvSpPr>
        <p:spPr>
          <a:xfrm>
            <a:off x="839788" y="457200"/>
            <a:ext cx="3932237" cy="1600200"/>
          </a:xfrm>
        </p:spPr>
        <p:txBody>
          <a:bodyPr anchor="b"/>
          <a:lstStyle>
            <a:lvl1pPr>
              <a:defRPr sz="3200"/>
            </a:lvl1pPr>
          </a:lstStyle>
          <a:p>
            <a:r>
              <a:rPr lang="fi-FI"/>
              <a:t>Muokkaa ots. perustyyl. napsautt.</a:t>
            </a:r>
          </a:p>
        </p:txBody>
      </p:sp>
      <p:sp>
        <p:nvSpPr>
          <p:cNvPr id="3" name="Sisällön paikkamerkki 2">
            <a:extLst>
              <a:ext uri="{FF2B5EF4-FFF2-40B4-BE49-F238E27FC236}">
                <a16:creationId xmlns:a16="http://schemas.microsoft.com/office/drawing/2014/main" id="{2F9E76A9-49F4-5B37-AB9E-0E1C4354311B}"/>
              </a:ext>
            </a:extLst>
          </p:cNvPr>
          <p:cNvSpPr>
            <a:spLocks noGrp="1"/>
          </p:cNvSpPr>
          <p:nvPr>
            <p:ph idx="1"/>
          </p:nvPr>
        </p:nvSpPr>
        <p:spPr>
          <a:xfrm>
            <a:off x="5183188" y="987425"/>
            <a:ext cx="6172200" cy="4873625"/>
          </a:xfrm>
        </p:spPr>
        <p:txBody>
          <a:bodyPr/>
          <a:lstStyle>
            <a:lvl1pPr>
              <a:defRPr sz="2100"/>
            </a:lvl1pPr>
            <a:lvl2pPr>
              <a:defRPr sz="1800"/>
            </a:lvl2pPr>
            <a:lvl3pPr>
              <a:defRPr sz="1600"/>
            </a:lvl3pPr>
            <a:lvl4pPr>
              <a:defRPr sz="1400"/>
            </a:lvl4pPr>
            <a:lvl5pPr>
              <a:defRPr sz="1200"/>
            </a:lvl5pPr>
            <a:lvl6pPr>
              <a:defRPr sz="2000"/>
            </a:lvl6pPr>
            <a:lvl7pPr>
              <a:defRPr sz="2000"/>
            </a:lvl7pPr>
            <a:lvl8pPr>
              <a:defRPr sz="2000"/>
            </a:lvl8pPr>
            <a:lvl9pPr>
              <a:defRPr sz="2000"/>
            </a:lvl9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Tekstin paikkamerkki 3">
            <a:extLst>
              <a:ext uri="{FF2B5EF4-FFF2-40B4-BE49-F238E27FC236}">
                <a16:creationId xmlns:a16="http://schemas.microsoft.com/office/drawing/2014/main" id="{A25C5391-E9E0-2016-3596-F59516858E9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i-FI"/>
              <a:t>Muokkaa tekstin perustyylejä napsauttamalla</a:t>
            </a:r>
          </a:p>
        </p:txBody>
      </p:sp>
      <p:sp>
        <p:nvSpPr>
          <p:cNvPr id="5" name="Päivämäärän paikkamerkki 4">
            <a:extLst>
              <a:ext uri="{FF2B5EF4-FFF2-40B4-BE49-F238E27FC236}">
                <a16:creationId xmlns:a16="http://schemas.microsoft.com/office/drawing/2014/main" id="{92144C29-1089-9FE2-0FFA-CBFFEC2F3937}"/>
              </a:ext>
            </a:extLst>
          </p:cNvPr>
          <p:cNvSpPr>
            <a:spLocks noGrp="1"/>
          </p:cNvSpPr>
          <p:nvPr>
            <p:ph type="dt" sz="half" idx="10"/>
          </p:nvPr>
        </p:nvSpPr>
        <p:spPr/>
        <p:txBody>
          <a:bodyPr/>
          <a:lstStyle/>
          <a:p>
            <a:fld id="{D726AE87-3C71-42CA-903D-5EFED5045B9F}" type="datetimeFigureOut">
              <a:rPr lang="fi-FI" smtClean="0"/>
              <a:t>29.5.2026</a:t>
            </a:fld>
            <a:endParaRPr lang="fi-FI"/>
          </a:p>
        </p:txBody>
      </p:sp>
      <p:sp>
        <p:nvSpPr>
          <p:cNvPr id="6" name="Alatunnisteen paikkamerkki 5">
            <a:extLst>
              <a:ext uri="{FF2B5EF4-FFF2-40B4-BE49-F238E27FC236}">
                <a16:creationId xmlns:a16="http://schemas.microsoft.com/office/drawing/2014/main" id="{E94A950F-62BA-5C66-9661-C4BE9FC750E5}"/>
              </a:ext>
            </a:extLst>
          </p:cNvPr>
          <p:cNvSpPr>
            <a:spLocks noGrp="1"/>
          </p:cNvSpPr>
          <p:nvPr>
            <p:ph type="ftr" sz="quarter" idx="11"/>
          </p:nvPr>
        </p:nvSpPr>
        <p:spPr/>
        <p:txBody>
          <a:bodyPr/>
          <a:lstStyle/>
          <a:p>
            <a:endParaRPr lang="fi-FI"/>
          </a:p>
        </p:txBody>
      </p:sp>
      <p:sp>
        <p:nvSpPr>
          <p:cNvPr id="7" name="Dian numeron paikkamerkki 6">
            <a:extLst>
              <a:ext uri="{FF2B5EF4-FFF2-40B4-BE49-F238E27FC236}">
                <a16:creationId xmlns:a16="http://schemas.microsoft.com/office/drawing/2014/main" id="{68ED8493-74FA-68C0-C7A5-ADB45140965F}"/>
              </a:ext>
            </a:extLst>
          </p:cNvPr>
          <p:cNvSpPr>
            <a:spLocks noGrp="1"/>
          </p:cNvSpPr>
          <p:nvPr>
            <p:ph type="sldNum" sz="quarter" idx="12"/>
          </p:nvPr>
        </p:nvSpPr>
        <p:spPr/>
        <p:txBody>
          <a:bodyPr/>
          <a:lstStyle/>
          <a:p>
            <a:fld id="{1D7B3ED1-F31A-4F4B-8CBF-BF1163CCAC85}" type="slidenum">
              <a:rPr lang="fi-FI" smtClean="0"/>
              <a:t>‹#›</a:t>
            </a:fld>
            <a:endParaRPr lang="fi-FI"/>
          </a:p>
        </p:txBody>
      </p:sp>
      <p:pic>
        <p:nvPicPr>
          <p:cNvPr id="8" name="Kuva 7">
            <a:extLst>
              <a:ext uri="{FF2B5EF4-FFF2-40B4-BE49-F238E27FC236}">
                <a16:creationId xmlns:a16="http://schemas.microsoft.com/office/drawing/2014/main" id="{64423E2A-1E67-26A9-5703-F034151047CC}"/>
              </a:ext>
            </a:extLst>
          </p:cNvPr>
          <p:cNvPicPr>
            <a:picLocks noChangeAspect="1"/>
          </p:cNvPicPr>
          <p:nvPr userDrawn="1"/>
        </p:nvPicPr>
        <p:blipFill>
          <a:blip>
            <a:extLst>
              <a:ext uri="{96DAC541-7B7A-43D3-8B79-37D633B846F1}">
                <asvg:svgBlip xmlns:asvg="http://schemas.microsoft.com/office/drawing/2016/SVG/main" r:embed="rId2"/>
              </a:ext>
            </a:extLst>
          </a:blip>
          <a:stretch>
            <a:fillRect/>
          </a:stretch>
        </p:blipFill>
        <p:spPr>
          <a:xfrm>
            <a:off x="501263" y="5735637"/>
            <a:ext cx="2345304" cy="857423"/>
          </a:xfrm>
          <a:prstGeom prst="rect">
            <a:avLst/>
          </a:prstGeom>
        </p:spPr>
      </p:pic>
    </p:spTree>
    <p:extLst>
      <p:ext uri="{BB962C8B-B14F-4D97-AF65-F5344CB8AC3E}">
        <p14:creationId xmlns:p14="http://schemas.microsoft.com/office/powerpoint/2010/main" val="347067477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picTx" preserve="1">
  <p:cSld name="Kuvatekstillinen kuva">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3EDC73FF-B3CD-B56E-E499-A9D323F2E5C8}"/>
              </a:ext>
            </a:extLst>
          </p:cNvPr>
          <p:cNvSpPr>
            <a:spLocks noGrp="1"/>
          </p:cNvSpPr>
          <p:nvPr>
            <p:ph type="title"/>
          </p:nvPr>
        </p:nvSpPr>
        <p:spPr>
          <a:xfrm>
            <a:off x="839788" y="457200"/>
            <a:ext cx="3932237" cy="1600200"/>
          </a:xfrm>
        </p:spPr>
        <p:txBody>
          <a:bodyPr anchor="b"/>
          <a:lstStyle>
            <a:lvl1pPr>
              <a:defRPr sz="3200"/>
            </a:lvl1pPr>
          </a:lstStyle>
          <a:p>
            <a:r>
              <a:rPr lang="fi-FI"/>
              <a:t>Muokkaa ots. perustyyl. napsautt.</a:t>
            </a:r>
          </a:p>
        </p:txBody>
      </p:sp>
      <p:sp>
        <p:nvSpPr>
          <p:cNvPr id="3" name="Kuvan paikkamerkki 2">
            <a:extLst>
              <a:ext uri="{FF2B5EF4-FFF2-40B4-BE49-F238E27FC236}">
                <a16:creationId xmlns:a16="http://schemas.microsoft.com/office/drawing/2014/main" id="{9969D31E-B490-5657-D60F-CA240941DB8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i-FI"/>
              <a:t>Lisää kuva napsauttamalla kuvaketta</a:t>
            </a:r>
          </a:p>
        </p:txBody>
      </p:sp>
      <p:sp>
        <p:nvSpPr>
          <p:cNvPr id="4" name="Tekstin paikkamerkki 3">
            <a:extLst>
              <a:ext uri="{FF2B5EF4-FFF2-40B4-BE49-F238E27FC236}">
                <a16:creationId xmlns:a16="http://schemas.microsoft.com/office/drawing/2014/main" id="{52E28E7C-1751-B85F-03D2-A3A71CFE14F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i-FI"/>
              <a:t>Muokkaa tekstin perustyylejä napsauttamalla</a:t>
            </a:r>
          </a:p>
        </p:txBody>
      </p:sp>
      <p:sp>
        <p:nvSpPr>
          <p:cNvPr id="5" name="Päivämäärän paikkamerkki 4">
            <a:extLst>
              <a:ext uri="{FF2B5EF4-FFF2-40B4-BE49-F238E27FC236}">
                <a16:creationId xmlns:a16="http://schemas.microsoft.com/office/drawing/2014/main" id="{B85653BE-B6F8-C4F6-78B1-58476E7F70CE}"/>
              </a:ext>
            </a:extLst>
          </p:cNvPr>
          <p:cNvSpPr>
            <a:spLocks noGrp="1"/>
          </p:cNvSpPr>
          <p:nvPr>
            <p:ph type="dt" sz="half" idx="10"/>
          </p:nvPr>
        </p:nvSpPr>
        <p:spPr/>
        <p:txBody>
          <a:bodyPr/>
          <a:lstStyle/>
          <a:p>
            <a:fld id="{D726AE87-3C71-42CA-903D-5EFED5045B9F}" type="datetimeFigureOut">
              <a:rPr lang="fi-FI" smtClean="0"/>
              <a:t>29.5.2026</a:t>
            </a:fld>
            <a:endParaRPr lang="fi-FI"/>
          </a:p>
        </p:txBody>
      </p:sp>
      <p:sp>
        <p:nvSpPr>
          <p:cNvPr id="6" name="Alatunnisteen paikkamerkki 5">
            <a:extLst>
              <a:ext uri="{FF2B5EF4-FFF2-40B4-BE49-F238E27FC236}">
                <a16:creationId xmlns:a16="http://schemas.microsoft.com/office/drawing/2014/main" id="{53D7A2E3-888B-1266-3B07-E522AE2CB0A3}"/>
              </a:ext>
            </a:extLst>
          </p:cNvPr>
          <p:cNvSpPr>
            <a:spLocks noGrp="1"/>
          </p:cNvSpPr>
          <p:nvPr>
            <p:ph type="ftr" sz="quarter" idx="11"/>
          </p:nvPr>
        </p:nvSpPr>
        <p:spPr/>
        <p:txBody>
          <a:bodyPr/>
          <a:lstStyle/>
          <a:p>
            <a:endParaRPr lang="fi-FI"/>
          </a:p>
        </p:txBody>
      </p:sp>
      <p:sp>
        <p:nvSpPr>
          <p:cNvPr id="7" name="Dian numeron paikkamerkki 6">
            <a:extLst>
              <a:ext uri="{FF2B5EF4-FFF2-40B4-BE49-F238E27FC236}">
                <a16:creationId xmlns:a16="http://schemas.microsoft.com/office/drawing/2014/main" id="{227DF02A-BECF-297F-42AE-ACF84300B025}"/>
              </a:ext>
            </a:extLst>
          </p:cNvPr>
          <p:cNvSpPr>
            <a:spLocks noGrp="1"/>
          </p:cNvSpPr>
          <p:nvPr>
            <p:ph type="sldNum" sz="quarter" idx="12"/>
          </p:nvPr>
        </p:nvSpPr>
        <p:spPr/>
        <p:txBody>
          <a:bodyPr/>
          <a:lstStyle/>
          <a:p>
            <a:fld id="{1D7B3ED1-F31A-4F4B-8CBF-BF1163CCAC85}" type="slidenum">
              <a:rPr lang="fi-FI" smtClean="0"/>
              <a:t>‹#›</a:t>
            </a:fld>
            <a:endParaRPr lang="fi-FI"/>
          </a:p>
        </p:txBody>
      </p:sp>
      <p:pic>
        <p:nvPicPr>
          <p:cNvPr id="8" name="Kuva 7">
            <a:extLst>
              <a:ext uri="{FF2B5EF4-FFF2-40B4-BE49-F238E27FC236}">
                <a16:creationId xmlns:a16="http://schemas.microsoft.com/office/drawing/2014/main" id="{DA88327B-7522-F169-B828-CA26B2158AAB}"/>
              </a:ext>
            </a:extLst>
          </p:cNvPr>
          <p:cNvPicPr>
            <a:picLocks noChangeAspect="1"/>
          </p:cNvPicPr>
          <p:nvPr userDrawn="1"/>
        </p:nvPicPr>
        <p:blipFill>
          <a:blip>
            <a:extLst>
              <a:ext uri="{96DAC541-7B7A-43D3-8B79-37D633B846F1}">
                <asvg:svgBlip xmlns:asvg="http://schemas.microsoft.com/office/drawing/2016/SVG/main" r:embed="rId2"/>
              </a:ext>
            </a:extLst>
          </a:blip>
          <a:stretch>
            <a:fillRect/>
          </a:stretch>
        </p:blipFill>
        <p:spPr>
          <a:xfrm>
            <a:off x="501263" y="5735637"/>
            <a:ext cx="2345304" cy="857423"/>
          </a:xfrm>
          <a:prstGeom prst="rect">
            <a:avLst/>
          </a:prstGeom>
        </p:spPr>
      </p:pic>
    </p:spTree>
    <p:extLst>
      <p:ext uri="{BB962C8B-B14F-4D97-AF65-F5344CB8AC3E}">
        <p14:creationId xmlns:p14="http://schemas.microsoft.com/office/powerpoint/2010/main" val="207456093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secHead" preserve="1">
  <p:cSld name="Väliotsikkodia sininen">
    <p:bg>
      <p:bgRef idx="1001">
        <a:schemeClr val="bg2"/>
      </p:bgRef>
    </p:bg>
    <p:spTree>
      <p:nvGrpSpPr>
        <p:cNvPr id="1" name=""/>
        <p:cNvGrpSpPr/>
        <p:nvPr/>
      </p:nvGrpSpPr>
      <p:grpSpPr>
        <a:xfrm>
          <a:off x="0" y="0"/>
          <a:ext cx="0" cy="0"/>
          <a:chOff x="0" y="0"/>
          <a:chExt cx="0" cy="0"/>
        </a:xfrm>
      </p:grpSpPr>
      <p:pic>
        <p:nvPicPr>
          <p:cNvPr id="8" name="Kuva 7">
            <a:extLst>
              <a:ext uri="{FF2B5EF4-FFF2-40B4-BE49-F238E27FC236}">
                <a16:creationId xmlns:a16="http://schemas.microsoft.com/office/drawing/2014/main" id="{7BB0B767-4D1A-5223-9147-0E4BF8181236}"/>
              </a:ext>
            </a:extLst>
          </p:cNvPr>
          <p:cNvPicPr>
            <a:picLocks noChangeAspect="1"/>
          </p:cNvPicPr>
          <p:nvPr userDrawn="1"/>
        </p:nvPicPr>
        <p:blipFill>
          <a:blip>
            <a:extLst>
              <a:ext uri="{96DAC541-7B7A-43D3-8B79-37D633B846F1}">
                <asvg:svgBlip xmlns:asvg="http://schemas.microsoft.com/office/drawing/2016/SVG/main" r:embed="rId2"/>
              </a:ext>
            </a:extLst>
          </a:blip>
          <a:stretch>
            <a:fillRect/>
          </a:stretch>
        </p:blipFill>
        <p:spPr>
          <a:xfrm>
            <a:off x="8551938" y="2751909"/>
            <a:ext cx="3640062" cy="4106090"/>
          </a:xfrm>
          <a:prstGeom prst="rect">
            <a:avLst/>
          </a:prstGeom>
        </p:spPr>
      </p:pic>
      <p:sp>
        <p:nvSpPr>
          <p:cNvPr id="2" name="Otsikko 1">
            <a:extLst>
              <a:ext uri="{FF2B5EF4-FFF2-40B4-BE49-F238E27FC236}">
                <a16:creationId xmlns:a16="http://schemas.microsoft.com/office/drawing/2014/main" id="{FA5B1A7F-5F7D-3EE9-3097-6C7CE4FD00BA}"/>
              </a:ext>
            </a:extLst>
          </p:cNvPr>
          <p:cNvSpPr>
            <a:spLocks noGrp="1"/>
          </p:cNvSpPr>
          <p:nvPr>
            <p:ph type="title"/>
          </p:nvPr>
        </p:nvSpPr>
        <p:spPr>
          <a:xfrm>
            <a:off x="831850" y="1113390"/>
            <a:ext cx="5790924" cy="2852737"/>
          </a:xfrm>
        </p:spPr>
        <p:txBody>
          <a:bodyPr anchor="b">
            <a:normAutofit/>
          </a:bodyPr>
          <a:lstStyle>
            <a:lvl1pPr>
              <a:defRPr sz="4800"/>
            </a:lvl1pPr>
          </a:lstStyle>
          <a:p>
            <a:r>
              <a:rPr lang="fi-FI"/>
              <a:t>Muokkaa </a:t>
            </a:r>
            <a:r>
              <a:rPr lang="fi-FI" err="1"/>
              <a:t>ots</a:t>
            </a:r>
            <a:r>
              <a:rPr lang="fi-FI"/>
              <a:t>. </a:t>
            </a:r>
            <a:r>
              <a:rPr lang="fi-FI" err="1"/>
              <a:t>perustyyl</a:t>
            </a:r>
            <a:r>
              <a:rPr lang="fi-FI"/>
              <a:t>. </a:t>
            </a:r>
            <a:r>
              <a:rPr lang="fi-FI" err="1"/>
              <a:t>napsautt</a:t>
            </a:r>
            <a:r>
              <a:rPr lang="fi-FI"/>
              <a:t>.</a:t>
            </a:r>
          </a:p>
        </p:txBody>
      </p:sp>
      <p:sp>
        <p:nvSpPr>
          <p:cNvPr id="3" name="Tekstin paikkamerkki 2">
            <a:extLst>
              <a:ext uri="{FF2B5EF4-FFF2-40B4-BE49-F238E27FC236}">
                <a16:creationId xmlns:a16="http://schemas.microsoft.com/office/drawing/2014/main" id="{52E9BF9B-A4F0-738C-2F9A-C8E90450D957}"/>
              </a:ext>
            </a:extLst>
          </p:cNvPr>
          <p:cNvSpPr>
            <a:spLocks noGrp="1"/>
          </p:cNvSpPr>
          <p:nvPr>
            <p:ph type="body" idx="1"/>
          </p:nvPr>
        </p:nvSpPr>
        <p:spPr>
          <a:xfrm>
            <a:off x="831850" y="3993115"/>
            <a:ext cx="5790924" cy="1500187"/>
          </a:xfrm>
        </p:spPr>
        <p:txBody>
          <a:bodyPr>
            <a:normAutofit/>
          </a:bodyPr>
          <a:lstStyle>
            <a:lvl1pPr marL="0" indent="0">
              <a:buNone/>
              <a:defRPr sz="2000">
                <a:solidFill>
                  <a:schemeClr val="accent2"/>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fi-FI"/>
              <a:t>Muokkaa tekstin perustyylejä napsauttamalla</a:t>
            </a:r>
          </a:p>
        </p:txBody>
      </p:sp>
      <p:sp>
        <p:nvSpPr>
          <p:cNvPr id="4" name="Päivämäärän paikkamerkki 3">
            <a:extLst>
              <a:ext uri="{FF2B5EF4-FFF2-40B4-BE49-F238E27FC236}">
                <a16:creationId xmlns:a16="http://schemas.microsoft.com/office/drawing/2014/main" id="{8AE7BE76-F5E1-B176-818C-3EB41DA480CD}"/>
              </a:ext>
            </a:extLst>
          </p:cNvPr>
          <p:cNvSpPr>
            <a:spLocks noGrp="1"/>
          </p:cNvSpPr>
          <p:nvPr>
            <p:ph type="dt" sz="half" idx="10"/>
          </p:nvPr>
        </p:nvSpPr>
        <p:spPr/>
        <p:txBody>
          <a:bodyPr/>
          <a:lstStyle/>
          <a:p>
            <a:fld id="{D726AE87-3C71-42CA-903D-5EFED5045B9F}" type="datetimeFigureOut">
              <a:rPr lang="fi-FI" smtClean="0"/>
              <a:t>29.5.2026</a:t>
            </a:fld>
            <a:endParaRPr lang="fi-FI"/>
          </a:p>
        </p:txBody>
      </p:sp>
      <p:sp>
        <p:nvSpPr>
          <p:cNvPr id="5" name="Alatunnisteen paikkamerkki 4">
            <a:extLst>
              <a:ext uri="{FF2B5EF4-FFF2-40B4-BE49-F238E27FC236}">
                <a16:creationId xmlns:a16="http://schemas.microsoft.com/office/drawing/2014/main" id="{2144E238-0BBE-FDEA-D1E3-6889B62B16C4}"/>
              </a:ext>
            </a:extLst>
          </p:cNvPr>
          <p:cNvSpPr>
            <a:spLocks noGrp="1"/>
          </p:cNvSpPr>
          <p:nvPr>
            <p:ph type="ftr" sz="quarter" idx="11"/>
          </p:nvPr>
        </p:nvSpPr>
        <p:spPr/>
        <p:txBody>
          <a:bodyPr/>
          <a:lstStyle/>
          <a:p>
            <a:endParaRPr lang="fi-FI"/>
          </a:p>
        </p:txBody>
      </p:sp>
      <p:sp>
        <p:nvSpPr>
          <p:cNvPr id="6" name="Dian numeron paikkamerkki 5">
            <a:extLst>
              <a:ext uri="{FF2B5EF4-FFF2-40B4-BE49-F238E27FC236}">
                <a16:creationId xmlns:a16="http://schemas.microsoft.com/office/drawing/2014/main" id="{EE158C18-2014-EF6F-E076-DBA356565D03}"/>
              </a:ext>
            </a:extLst>
          </p:cNvPr>
          <p:cNvSpPr>
            <a:spLocks noGrp="1"/>
          </p:cNvSpPr>
          <p:nvPr>
            <p:ph type="sldNum" sz="quarter" idx="12"/>
          </p:nvPr>
        </p:nvSpPr>
        <p:spPr/>
        <p:txBody>
          <a:bodyPr/>
          <a:lstStyle/>
          <a:p>
            <a:fld id="{1D7B3ED1-F31A-4F4B-8CBF-BF1163CCAC85}" type="slidenum">
              <a:rPr lang="fi-FI" smtClean="0"/>
              <a:t>‹#›</a:t>
            </a:fld>
            <a:endParaRPr lang="fi-FI"/>
          </a:p>
        </p:txBody>
      </p:sp>
    </p:spTree>
    <p:extLst>
      <p:ext uri="{BB962C8B-B14F-4D97-AF65-F5344CB8AC3E}">
        <p14:creationId xmlns:p14="http://schemas.microsoft.com/office/powerpoint/2010/main" val="4262844815"/>
      </p:ext>
    </p:extLst>
  </p:cSld>
  <p:clrMapOvr>
    <a:overrideClrMapping bg1="dk1" tx1="lt1" bg2="dk2" tx2="lt2" accent1="accent1" accent2="accent2" accent3="accent3" accent4="accent4" accent5="accent5" accent6="accent6" hlink="hlink" folHlink="folHlink"/>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Väliotsikkodia vihreä">
    <p:bg>
      <p:bgPr>
        <a:solidFill>
          <a:schemeClr val="accent2"/>
        </a:solidFill>
        <a:effectLst/>
      </p:bgPr>
    </p:bg>
    <p:spTree>
      <p:nvGrpSpPr>
        <p:cNvPr id="1" name=""/>
        <p:cNvGrpSpPr/>
        <p:nvPr/>
      </p:nvGrpSpPr>
      <p:grpSpPr>
        <a:xfrm>
          <a:off x="0" y="0"/>
          <a:ext cx="0" cy="0"/>
          <a:chOff x="0" y="0"/>
          <a:chExt cx="0" cy="0"/>
        </a:xfrm>
      </p:grpSpPr>
      <p:pic>
        <p:nvPicPr>
          <p:cNvPr id="8" name="Kuva 7">
            <a:extLst>
              <a:ext uri="{FF2B5EF4-FFF2-40B4-BE49-F238E27FC236}">
                <a16:creationId xmlns:a16="http://schemas.microsoft.com/office/drawing/2014/main" id="{7BB0B767-4D1A-5223-9147-0E4BF8181236}"/>
              </a:ext>
            </a:extLst>
          </p:cNvPr>
          <p:cNvPicPr>
            <a:picLocks noChangeAspect="1"/>
          </p:cNvPicPr>
          <p:nvPr userDrawn="1"/>
        </p:nvPicPr>
        <p:blipFill>
          <a:blip>
            <a:extLst>
              <a:ext uri="{96DAC541-7B7A-43D3-8B79-37D633B846F1}">
                <asvg:svgBlip xmlns:asvg="http://schemas.microsoft.com/office/drawing/2016/SVG/main" r:embed="rId2"/>
              </a:ext>
            </a:extLst>
          </a:blip>
          <a:stretch>
            <a:fillRect/>
          </a:stretch>
        </p:blipFill>
        <p:spPr>
          <a:xfrm>
            <a:off x="8551938" y="2751909"/>
            <a:ext cx="3640062" cy="4106090"/>
          </a:xfrm>
          <a:prstGeom prst="rect">
            <a:avLst/>
          </a:prstGeom>
        </p:spPr>
      </p:pic>
      <p:sp>
        <p:nvSpPr>
          <p:cNvPr id="2" name="Otsikko 1">
            <a:extLst>
              <a:ext uri="{FF2B5EF4-FFF2-40B4-BE49-F238E27FC236}">
                <a16:creationId xmlns:a16="http://schemas.microsoft.com/office/drawing/2014/main" id="{FA5B1A7F-5F7D-3EE9-3097-6C7CE4FD00BA}"/>
              </a:ext>
            </a:extLst>
          </p:cNvPr>
          <p:cNvSpPr>
            <a:spLocks noGrp="1"/>
          </p:cNvSpPr>
          <p:nvPr>
            <p:ph type="title"/>
          </p:nvPr>
        </p:nvSpPr>
        <p:spPr>
          <a:xfrm>
            <a:off x="831850" y="1113390"/>
            <a:ext cx="5790924" cy="2852737"/>
          </a:xfrm>
        </p:spPr>
        <p:txBody>
          <a:bodyPr anchor="b">
            <a:normAutofit/>
          </a:bodyPr>
          <a:lstStyle>
            <a:lvl1pPr>
              <a:defRPr sz="4800">
                <a:solidFill>
                  <a:schemeClr val="bg1"/>
                </a:solidFill>
              </a:defRPr>
            </a:lvl1pPr>
          </a:lstStyle>
          <a:p>
            <a:r>
              <a:rPr lang="fi-FI"/>
              <a:t>Muokkaa </a:t>
            </a:r>
            <a:r>
              <a:rPr lang="fi-FI" err="1"/>
              <a:t>ots</a:t>
            </a:r>
            <a:r>
              <a:rPr lang="fi-FI"/>
              <a:t>. </a:t>
            </a:r>
            <a:r>
              <a:rPr lang="fi-FI" err="1"/>
              <a:t>perustyyl</a:t>
            </a:r>
            <a:r>
              <a:rPr lang="fi-FI"/>
              <a:t>. </a:t>
            </a:r>
            <a:r>
              <a:rPr lang="fi-FI" err="1"/>
              <a:t>napsautt</a:t>
            </a:r>
            <a:r>
              <a:rPr lang="fi-FI"/>
              <a:t>.</a:t>
            </a:r>
          </a:p>
        </p:txBody>
      </p:sp>
      <p:sp>
        <p:nvSpPr>
          <p:cNvPr id="3" name="Tekstin paikkamerkki 2">
            <a:extLst>
              <a:ext uri="{FF2B5EF4-FFF2-40B4-BE49-F238E27FC236}">
                <a16:creationId xmlns:a16="http://schemas.microsoft.com/office/drawing/2014/main" id="{52E9BF9B-A4F0-738C-2F9A-C8E90450D957}"/>
              </a:ext>
            </a:extLst>
          </p:cNvPr>
          <p:cNvSpPr>
            <a:spLocks noGrp="1"/>
          </p:cNvSpPr>
          <p:nvPr>
            <p:ph type="body" idx="1"/>
          </p:nvPr>
        </p:nvSpPr>
        <p:spPr>
          <a:xfrm>
            <a:off x="831850" y="3993115"/>
            <a:ext cx="5790924" cy="1500187"/>
          </a:xfrm>
        </p:spPr>
        <p:txBody>
          <a:bodyPr>
            <a:normAutofit/>
          </a:bodyPr>
          <a:lstStyle>
            <a:lvl1pPr marL="0" indent="0">
              <a:buNone/>
              <a:defRPr sz="2000">
                <a:solidFill>
                  <a:schemeClr val="bg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fi-FI"/>
              <a:t>Muokkaa tekstin perustyylejä napsauttamalla</a:t>
            </a:r>
          </a:p>
        </p:txBody>
      </p:sp>
      <p:sp>
        <p:nvSpPr>
          <p:cNvPr id="4" name="Päivämäärän paikkamerkki 3">
            <a:extLst>
              <a:ext uri="{FF2B5EF4-FFF2-40B4-BE49-F238E27FC236}">
                <a16:creationId xmlns:a16="http://schemas.microsoft.com/office/drawing/2014/main" id="{8AE7BE76-F5E1-B176-818C-3EB41DA480CD}"/>
              </a:ext>
            </a:extLst>
          </p:cNvPr>
          <p:cNvSpPr>
            <a:spLocks noGrp="1"/>
          </p:cNvSpPr>
          <p:nvPr>
            <p:ph type="dt" sz="half" idx="10"/>
          </p:nvPr>
        </p:nvSpPr>
        <p:spPr/>
        <p:txBody>
          <a:bodyPr/>
          <a:lstStyle/>
          <a:p>
            <a:fld id="{D726AE87-3C71-42CA-903D-5EFED5045B9F}" type="datetimeFigureOut">
              <a:rPr lang="fi-FI" smtClean="0"/>
              <a:t>29.5.2026</a:t>
            </a:fld>
            <a:endParaRPr lang="fi-FI"/>
          </a:p>
        </p:txBody>
      </p:sp>
      <p:sp>
        <p:nvSpPr>
          <p:cNvPr id="5" name="Alatunnisteen paikkamerkki 4">
            <a:extLst>
              <a:ext uri="{FF2B5EF4-FFF2-40B4-BE49-F238E27FC236}">
                <a16:creationId xmlns:a16="http://schemas.microsoft.com/office/drawing/2014/main" id="{2144E238-0BBE-FDEA-D1E3-6889B62B16C4}"/>
              </a:ext>
            </a:extLst>
          </p:cNvPr>
          <p:cNvSpPr>
            <a:spLocks noGrp="1"/>
          </p:cNvSpPr>
          <p:nvPr>
            <p:ph type="ftr" sz="quarter" idx="11"/>
          </p:nvPr>
        </p:nvSpPr>
        <p:spPr/>
        <p:txBody>
          <a:bodyPr/>
          <a:lstStyle/>
          <a:p>
            <a:endParaRPr lang="fi-FI"/>
          </a:p>
        </p:txBody>
      </p:sp>
      <p:sp>
        <p:nvSpPr>
          <p:cNvPr id="6" name="Dian numeron paikkamerkki 5">
            <a:extLst>
              <a:ext uri="{FF2B5EF4-FFF2-40B4-BE49-F238E27FC236}">
                <a16:creationId xmlns:a16="http://schemas.microsoft.com/office/drawing/2014/main" id="{EE158C18-2014-EF6F-E076-DBA356565D03}"/>
              </a:ext>
            </a:extLst>
          </p:cNvPr>
          <p:cNvSpPr>
            <a:spLocks noGrp="1"/>
          </p:cNvSpPr>
          <p:nvPr>
            <p:ph type="sldNum" sz="quarter" idx="12"/>
          </p:nvPr>
        </p:nvSpPr>
        <p:spPr/>
        <p:txBody>
          <a:bodyPr/>
          <a:lstStyle/>
          <a:p>
            <a:fld id="{1D7B3ED1-F31A-4F4B-8CBF-BF1163CCAC85}" type="slidenum">
              <a:rPr lang="fi-FI" smtClean="0"/>
              <a:t>‹#›</a:t>
            </a:fld>
            <a:endParaRPr lang="fi-FI"/>
          </a:p>
        </p:txBody>
      </p:sp>
    </p:spTree>
    <p:extLst>
      <p:ext uri="{BB962C8B-B14F-4D97-AF65-F5344CB8AC3E}">
        <p14:creationId xmlns:p14="http://schemas.microsoft.com/office/powerpoint/2010/main" val="1060865118"/>
      </p:ext>
    </p:extLst>
  </p:cSld>
  <p:clrMapOvr>
    <a:overrideClrMapping bg1="dk1" tx1="lt1" bg2="dk2" tx2="lt2" accent1="accent1" accent2="accent2" accent3="accent3" accent4="accent4" accent5="accent5" accent6="accent6" hlink="hlink" folHlink="folHlink"/>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Väliotsikkodia valkoinen">
    <p:bg>
      <p:bgPr>
        <a:solidFill>
          <a:schemeClr val="tx1"/>
        </a:solidFill>
        <a:effectLst/>
      </p:bgPr>
    </p:bg>
    <p:spTree>
      <p:nvGrpSpPr>
        <p:cNvPr id="1" name=""/>
        <p:cNvGrpSpPr/>
        <p:nvPr/>
      </p:nvGrpSpPr>
      <p:grpSpPr>
        <a:xfrm>
          <a:off x="0" y="0"/>
          <a:ext cx="0" cy="0"/>
          <a:chOff x="0" y="0"/>
          <a:chExt cx="0" cy="0"/>
        </a:xfrm>
      </p:grpSpPr>
      <p:pic>
        <p:nvPicPr>
          <p:cNvPr id="8" name="Kuva 7">
            <a:extLst>
              <a:ext uri="{FF2B5EF4-FFF2-40B4-BE49-F238E27FC236}">
                <a16:creationId xmlns:a16="http://schemas.microsoft.com/office/drawing/2014/main" id="{7BB0B767-4D1A-5223-9147-0E4BF8181236}"/>
              </a:ext>
            </a:extLst>
          </p:cNvPr>
          <p:cNvPicPr>
            <a:picLocks noChangeAspect="1"/>
          </p:cNvPicPr>
          <p:nvPr userDrawn="1"/>
        </p:nvPicPr>
        <p:blipFill>
          <a:blip>
            <a:extLst>
              <a:ext uri="{96DAC541-7B7A-43D3-8B79-37D633B846F1}">
                <asvg:svgBlip xmlns:asvg="http://schemas.microsoft.com/office/drawing/2016/SVG/main" r:embed="rId2"/>
              </a:ext>
            </a:extLst>
          </a:blip>
          <a:stretch>
            <a:fillRect/>
          </a:stretch>
        </p:blipFill>
        <p:spPr>
          <a:xfrm>
            <a:off x="8551938" y="2751909"/>
            <a:ext cx="3640062" cy="4106090"/>
          </a:xfrm>
          <a:prstGeom prst="rect">
            <a:avLst/>
          </a:prstGeom>
        </p:spPr>
      </p:pic>
      <p:sp>
        <p:nvSpPr>
          <p:cNvPr id="2" name="Otsikko 1">
            <a:extLst>
              <a:ext uri="{FF2B5EF4-FFF2-40B4-BE49-F238E27FC236}">
                <a16:creationId xmlns:a16="http://schemas.microsoft.com/office/drawing/2014/main" id="{FA5B1A7F-5F7D-3EE9-3097-6C7CE4FD00BA}"/>
              </a:ext>
            </a:extLst>
          </p:cNvPr>
          <p:cNvSpPr>
            <a:spLocks noGrp="1"/>
          </p:cNvSpPr>
          <p:nvPr>
            <p:ph type="title"/>
          </p:nvPr>
        </p:nvSpPr>
        <p:spPr>
          <a:xfrm>
            <a:off x="831850" y="1113390"/>
            <a:ext cx="5790924" cy="2852737"/>
          </a:xfrm>
        </p:spPr>
        <p:txBody>
          <a:bodyPr anchor="b">
            <a:normAutofit/>
          </a:bodyPr>
          <a:lstStyle>
            <a:lvl1pPr>
              <a:defRPr sz="4800">
                <a:solidFill>
                  <a:schemeClr val="bg1"/>
                </a:solidFill>
              </a:defRPr>
            </a:lvl1pPr>
          </a:lstStyle>
          <a:p>
            <a:r>
              <a:rPr lang="fi-FI"/>
              <a:t>Muokkaa </a:t>
            </a:r>
            <a:r>
              <a:rPr lang="fi-FI" err="1"/>
              <a:t>ots</a:t>
            </a:r>
            <a:r>
              <a:rPr lang="fi-FI"/>
              <a:t>. </a:t>
            </a:r>
            <a:r>
              <a:rPr lang="fi-FI" err="1"/>
              <a:t>perustyyl</a:t>
            </a:r>
            <a:r>
              <a:rPr lang="fi-FI"/>
              <a:t>. </a:t>
            </a:r>
            <a:r>
              <a:rPr lang="fi-FI" err="1"/>
              <a:t>napsautt</a:t>
            </a:r>
            <a:r>
              <a:rPr lang="fi-FI"/>
              <a:t>.</a:t>
            </a:r>
          </a:p>
        </p:txBody>
      </p:sp>
      <p:sp>
        <p:nvSpPr>
          <p:cNvPr id="3" name="Tekstin paikkamerkki 2">
            <a:extLst>
              <a:ext uri="{FF2B5EF4-FFF2-40B4-BE49-F238E27FC236}">
                <a16:creationId xmlns:a16="http://schemas.microsoft.com/office/drawing/2014/main" id="{52E9BF9B-A4F0-738C-2F9A-C8E90450D957}"/>
              </a:ext>
            </a:extLst>
          </p:cNvPr>
          <p:cNvSpPr>
            <a:spLocks noGrp="1"/>
          </p:cNvSpPr>
          <p:nvPr>
            <p:ph type="body" idx="1"/>
          </p:nvPr>
        </p:nvSpPr>
        <p:spPr>
          <a:xfrm>
            <a:off x="831850" y="3993115"/>
            <a:ext cx="5790924" cy="1500187"/>
          </a:xfrm>
        </p:spPr>
        <p:txBody>
          <a:bodyPr>
            <a:normAutofit/>
          </a:bodyPr>
          <a:lstStyle>
            <a:lvl1pPr marL="0" indent="0">
              <a:buNone/>
              <a:defRPr sz="2000">
                <a:solidFill>
                  <a:schemeClr val="bg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fi-FI"/>
              <a:t>Muokkaa tekstin perustyylejä napsauttamalla</a:t>
            </a:r>
          </a:p>
        </p:txBody>
      </p:sp>
      <p:sp>
        <p:nvSpPr>
          <p:cNvPr id="4" name="Päivämäärän paikkamerkki 3">
            <a:extLst>
              <a:ext uri="{FF2B5EF4-FFF2-40B4-BE49-F238E27FC236}">
                <a16:creationId xmlns:a16="http://schemas.microsoft.com/office/drawing/2014/main" id="{8AE7BE76-F5E1-B176-818C-3EB41DA480CD}"/>
              </a:ext>
            </a:extLst>
          </p:cNvPr>
          <p:cNvSpPr>
            <a:spLocks noGrp="1"/>
          </p:cNvSpPr>
          <p:nvPr>
            <p:ph type="dt" sz="half" idx="10"/>
          </p:nvPr>
        </p:nvSpPr>
        <p:spPr/>
        <p:txBody>
          <a:bodyPr/>
          <a:lstStyle/>
          <a:p>
            <a:fld id="{D726AE87-3C71-42CA-903D-5EFED5045B9F}" type="datetimeFigureOut">
              <a:rPr lang="fi-FI" smtClean="0"/>
              <a:t>29.5.2026</a:t>
            </a:fld>
            <a:endParaRPr lang="fi-FI"/>
          </a:p>
        </p:txBody>
      </p:sp>
      <p:sp>
        <p:nvSpPr>
          <p:cNvPr id="5" name="Alatunnisteen paikkamerkki 4">
            <a:extLst>
              <a:ext uri="{FF2B5EF4-FFF2-40B4-BE49-F238E27FC236}">
                <a16:creationId xmlns:a16="http://schemas.microsoft.com/office/drawing/2014/main" id="{2144E238-0BBE-FDEA-D1E3-6889B62B16C4}"/>
              </a:ext>
            </a:extLst>
          </p:cNvPr>
          <p:cNvSpPr>
            <a:spLocks noGrp="1"/>
          </p:cNvSpPr>
          <p:nvPr>
            <p:ph type="ftr" sz="quarter" idx="11"/>
          </p:nvPr>
        </p:nvSpPr>
        <p:spPr/>
        <p:txBody>
          <a:bodyPr/>
          <a:lstStyle/>
          <a:p>
            <a:endParaRPr lang="fi-FI"/>
          </a:p>
        </p:txBody>
      </p:sp>
      <p:sp>
        <p:nvSpPr>
          <p:cNvPr id="6" name="Dian numeron paikkamerkki 5">
            <a:extLst>
              <a:ext uri="{FF2B5EF4-FFF2-40B4-BE49-F238E27FC236}">
                <a16:creationId xmlns:a16="http://schemas.microsoft.com/office/drawing/2014/main" id="{EE158C18-2014-EF6F-E076-DBA356565D03}"/>
              </a:ext>
            </a:extLst>
          </p:cNvPr>
          <p:cNvSpPr>
            <a:spLocks noGrp="1"/>
          </p:cNvSpPr>
          <p:nvPr>
            <p:ph type="sldNum" sz="quarter" idx="12"/>
          </p:nvPr>
        </p:nvSpPr>
        <p:spPr/>
        <p:txBody>
          <a:bodyPr/>
          <a:lstStyle/>
          <a:p>
            <a:fld id="{1D7B3ED1-F31A-4F4B-8CBF-BF1163CCAC85}" type="slidenum">
              <a:rPr lang="fi-FI" smtClean="0"/>
              <a:t>‹#›</a:t>
            </a:fld>
            <a:endParaRPr lang="fi-FI"/>
          </a:p>
        </p:txBody>
      </p:sp>
    </p:spTree>
    <p:extLst>
      <p:ext uri="{BB962C8B-B14F-4D97-AF65-F5344CB8AC3E}">
        <p14:creationId xmlns:p14="http://schemas.microsoft.com/office/powerpoint/2010/main" val="1688813564"/>
      </p:ext>
    </p:extLst>
  </p:cSld>
  <p:clrMapOvr>
    <a:overrideClrMapping bg1="dk1" tx1="lt1" bg2="dk2" tx2="lt2" accent1="accent1" accent2="accent2" accent3="accent3" accent4="accent4" accent5="accent5" accent6="accent6" hlink="hlink" folHlink="folHlink"/>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Loppudia sininen">
    <p:bg>
      <p:bgPr>
        <a:solidFill>
          <a:schemeClr val="tx1"/>
        </a:solidFill>
        <a:effectLst/>
      </p:bgPr>
    </p:bg>
    <p:spTree>
      <p:nvGrpSpPr>
        <p:cNvPr id="1" name=""/>
        <p:cNvGrpSpPr/>
        <p:nvPr/>
      </p:nvGrpSpPr>
      <p:grpSpPr>
        <a:xfrm>
          <a:off x="0" y="0"/>
          <a:ext cx="0" cy="0"/>
          <a:chOff x="0" y="0"/>
          <a:chExt cx="0" cy="0"/>
        </a:xfrm>
      </p:grpSpPr>
      <p:sp>
        <p:nvSpPr>
          <p:cNvPr id="3" name="Alaotsikko 2">
            <a:extLst>
              <a:ext uri="{FF2B5EF4-FFF2-40B4-BE49-F238E27FC236}">
                <a16:creationId xmlns:a16="http://schemas.microsoft.com/office/drawing/2014/main" id="{629700C8-66BF-FB3F-F5DF-4D4B66AFB891}"/>
              </a:ext>
            </a:extLst>
          </p:cNvPr>
          <p:cNvSpPr>
            <a:spLocks noGrp="1"/>
          </p:cNvSpPr>
          <p:nvPr>
            <p:ph type="subTitle" idx="1" hasCustomPrompt="1"/>
          </p:nvPr>
        </p:nvSpPr>
        <p:spPr>
          <a:xfrm>
            <a:off x="1247361" y="4903713"/>
            <a:ext cx="9697278" cy="1655762"/>
          </a:xfrm>
        </p:spPr>
        <p:txBody>
          <a:bodyPr>
            <a:normAutofit/>
          </a:bodyPr>
          <a:lstStyle>
            <a:lvl1pPr marL="0" indent="0" algn="ctr">
              <a:buNone/>
              <a:defRPr sz="20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i-FI"/>
              <a:t>Muokkaa otsikon perustyyliä </a:t>
            </a:r>
            <a:r>
              <a:rPr lang="fi-FI" err="1"/>
              <a:t>napsautt</a:t>
            </a:r>
            <a:r>
              <a:rPr lang="fi-FI"/>
              <a:t>.</a:t>
            </a:r>
          </a:p>
        </p:txBody>
      </p:sp>
      <p:pic>
        <p:nvPicPr>
          <p:cNvPr id="8" name="Kuva 7">
            <a:extLst>
              <a:ext uri="{FF2B5EF4-FFF2-40B4-BE49-F238E27FC236}">
                <a16:creationId xmlns:a16="http://schemas.microsoft.com/office/drawing/2014/main" id="{BC6702B1-0BD0-49A0-7AF2-4F132CECC661}"/>
              </a:ext>
            </a:extLst>
          </p:cNvPr>
          <p:cNvPicPr>
            <a:picLocks noChangeAspect="1"/>
          </p:cNvPicPr>
          <p:nvPr userDrawn="1"/>
        </p:nvPicPr>
        <p:blipFill>
          <a:blip>
            <a:extLst>
              <a:ext uri="{96DAC541-7B7A-43D3-8B79-37D633B846F1}">
                <asvg:svgBlip xmlns:asvg="http://schemas.microsoft.com/office/drawing/2016/SVG/main" r:embed="rId2"/>
              </a:ext>
            </a:extLst>
          </a:blip>
          <a:stretch>
            <a:fillRect/>
          </a:stretch>
        </p:blipFill>
        <p:spPr>
          <a:xfrm>
            <a:off x="3828736" y="2601119"/>
            <a:ext cx="4534528" cy="1655761"/>
          </a:xfrm>
          <a:prstGeom prst="rect">
            <a:avLst/>
          </a:prstGeom>
        </p:spPr>
      </p:pic>
    </p:spTree>
    <p:extLst>
      <p:ext uri="{BB962C8B-B14F-4D97-AF65-F5344CB8AC3E}">
        <p14:creationId xmlns:p14="http://schemas.microsoft.com/office/powerpoint/2010/main" val="272222977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Loppudia valkoinen">
    <p:bg>
      <p:bgPr>
        <a:solidFill>
          <a:schemeClr val="bg2"/>
        </a:solidFill>
        <a:effectLst/>
      </p:bgPr>
    </p:bg>
    <p:spTree>
      <p:nvGrpSpPr>
        <p:cNvPr id="1" name=""/>
        <p:cNvGrpSpPr/>
        <p:nvPr/>
      </p:nvGrpSpPr>
      <p:grpSpPr>
        <a:xfrm>
          <a:off x="0" y="0"/>
          <a:ext cx="0" cy="0"/>
          <a:chOff x="0" y="0"/>
          <a:chExt cx="0" cy="0"/>
        </a:xfrm>
      </p:grpSpPr>
      <p:sp>
        <p:nvSpPr>
          <p:cNvPr id="3" name="Alaotsikko 2">
            <a:extLst>
              <a:ext uri="{FF2B5EF4-FFF2-40B4-BE49-F238E27FC236}">
                <a16:creationId xmlns:a16="http://schemas.microsoft.com/office/drawing/2014/main" id="{629700C8-66BF-FB3F-F5DF-4D4B66AFB891}"/>
              </a:ext>
            </a:extLst>
          </p:cNvPr>
          <p:cNvSpPr>
            <a:spLocks noGrp="1"/>
          </p:cNvSpPr>
          <p:nvPr>
            <p:ph type="subTitle" idx="1" hasCustomPrompt="1"/>
          </p:nvPr>
        </p:nvSpPr>
        <p:spPr>
          <a:xfrm>
            <a:off x="1247361" y="4903713"/>
            <a:ext cx="9697278" cy="1655762"/>
          </a:xfrm>
        </p:spPr>
        <p:txBody>
          <a:bodyPr>
            <a:normAutofit/>
          </a:bodyPr>
          <a:lstStyle>
            <a:lvl1pPr marL="0" indent="0" algn="ctr">
              <a:buNone/>
              <a:defRPr sz="20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i-FI"/>
              <a:t>Muokkaa otsikon perustyyliä </a:t>
            </a:r>
            <a:r>
              <a:rPr lang="fi-FI" err="1"/>
              <a:t>napsautt</a:t>
            </a:r>
            <a:r>
              <a:rPr lang="fi-FI"/>
              <a:t>.</a:t>
            </a:r>
          </a:p>
        </p:txBody>
      </p:sp>
      <p:pic>
        <p:nvPicPr>
          <p:cNvPr id="4" name="Kuva 3">
            <a:extLst>
              <a:ext uri="{FF2B5EF4-FFF2-40B4-BE49-F238E27FC236}">
                <a16:creationId xmlns:a16="http://schemas.microsoft.com/office/drawing/2014/main" id="{74392D30-D85C-EB9A-9BCF-9BACB6FBD1C8}"/>
              </a:ext>
            </a:extLst>
          </p:cNvPr>
          <p:cNvPicPr>
            <a:picLocks noChangeAspect="1"/>
          </p:cNvPicPr>
          <p:nvPr userDrawn="1"/>
        </p:nvPicPr>
        <p:blipFill>
          <a:blip>
            <a:extLst>
              <a:ext uri="{96DAC541-7B7A-43D3-8B79-37D633B846F1}">
                <asvg:svgBlip xmlns:asvg="http://schemas.microsoft.com/office/drawing/2016/SVG/main" r:embed="rId2"/>
              </a:ext>
            </a:extLst>
          </a:blip>
          <a:stretch>
            <a:fillRect/>
          </a:stretch>
        </p:blipFill>
        <p:spPr>
          <a:xfrm>
            <a:off x="3828735" y="2601119"/>
            <a:ext cx="4528993" cy="1655761"/>
          </a:xfrm>
          <a:prstGeom prst="rect">
            <a:avLst/>
          </a:prstGeom>
        </p:spPr>
      </p:pic>
    </p:spTree>
    <p:extLst>
      <p:ext uri="{BB962C8B-B14F-4D97-AF65-F5344CB8AC3E}">
        <p14:creationId xmlns:p14="http://schemas.microsoft.com/office/powerpoint/2010/main" val="375093902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userDrawn="1">
  <p:cSld name="Otsikko + teksti">
    <p:bg>
      <p:bgPr>
        <a:solidFill>
          <a:schemeClr val="bg1"/>
        </a:solidFill>
        <a:effectLst/>
      </p:bgPr>
    </p:bg>
    <p:spTree>
      <p:nvGrpSpPr>
        <p:cNvPr id="1" name=""/>
        <p:cNvGrpSpPr/>
        <p:nvPr/>
      </p:nvGrpSpPr>
      <p:grpSpPr>
        <a:xfrm>
          <a:off x="0" y="0"/>
          <a:ext cx="0" cy="0"/>
          <a:chOff x="0" y="0"/>
          <a:chExt cx="0" cy="0"/>
        </a:xfrm>
      </p:grpSpPr>
      <p:sp>
        <p:nvSpPr>
          <p:cNvPr id="5" name="Otsikko"/>
          <p:cNvSpPr>
            <a:spLocks noGrp="1"/>
          </p:cNvSpPr>
          <p:nvPr>
            <p:ph type="title" hasCustomPrompt="1"/>
          </p:nvPr>
        </p:nvSpPr>
        <p:spPr>
          <a:xfrm>
            <a:off x="904425" y="1255352"/>
            <a:ext cx="10435091" cy="715331"/>
          </a:xfrm>
          <a:prstGeom prst="rect">
            <a:avLst/>
          </a:prstGeom>
        </p:spPr>
        <p:txBody>
          <a:bodyPr vert="horz" lIns="0" tIns="0" rIns="0" bIns="0" rtlCol="0" anchor="b" anchorCtr="0">
            <a:noAutofit/>
          </a:bodyPr>
          <a:lstStyle>
            <a:lvl1pPr>
              <a:lnSpc>
                <a:spcPct val="90000"/>
              </a:lnSpc>
              <a:defRPr sz="4800">
                <a:solidFill>
                  <a:schemeClr val="bg2"/>
                </a:solidFill>
              </a:defRPr>
            </a:lvl1pPr>
          </a:lstStyle>
          <a:p>
            <a:r>
              <a:rPr lang="fi-FI"/>
              <a:t>Muokkaa otsikkoa napsauttamalla</a:t>
            </a:r>
            <a:endParaRPr lang="en-US"/>
          </a:p>
        </p:txBody>
      </p:sp>
      <p:sp>
        <p:nvSpPr>
          <p:cNvPr id="2" name="Tekstin paikkamerkki">
            <a:extLst>
              <a:ext uri="{FF2B5EF4-FFF2-40B4-BE49-F238E27FC236}">
                <a16:creationId xmlns:a16="http://schemas.microsoft.com/office/drawing/2014/main" id="{D5A8602F-1A9F-CD5B-300A-C20E0DCC4781}"/>
              </a:ext>
            </a:extLst>
          </p:cNvPr>
          <p:cNvSpPr>
            <a:spLocks noGrp="1"/>
          </p:cNvSpPr>
          <p:nvPr>
            <p:ph type="body" idx="1" hasCustomPrompt="1"/>
          </p:nvPr>
        </p:nvSpPr>
        <p:spPr>
          <a:xfrm>
            <a:off x="904425" y="2245871"/>
            <a:ext cx="10435091" cy="3857844"/>
          </a:xfrm>
          <a:prstGeom prst="rect">
            <a:avLst/>
          </a:prstGeom>
        </p:spPr>
        <p:txBody>
          <a:bodyPr vert="horz" lIns="0" tIns="45720" rIns="0" bIns="45720" rtlCol="0">
            <a:noAutofit/>
          </a:bodyPr>
          <a:lstStyle>
            <a:lvl1pPr marL="239994" indent="-239994">
              <a:lnSpc>
                <a:spcPct val="107000"/>
              </a:lnSpc>
              <a:spcAft>
                <a:spcPts val="1067"/>
              </a:spcAft>
              <a:buClrTx/>
              <a:buSzPct val="100000"/>
              <a:buFont typeface="Arial" panose="020B0604020202020204" pitchFamily="34" charset="0"/>
              <a:buChar char="•"/>
              <a:defRPr sz="2400"/>
            </a:lvl1pPr>
            <a:lvl2pPr marL="719965" indent="-263993">
              <a:lnSpc>
                <a:spcPct val="107000"/>
              </a:lnSpc>
              <a:spcAft>
                <a:spcPts val="1067"/>
              </a:spcAft>
              <a:buFont typeface="Lucida Grande"/>
              <a:buChar char="–"/>
              <a:defRPr sz="2000"/>
            </a:lvl2pPr>
            <a:lvl3pPr marL="1151971" indent="-191995">
              <a:lnSpc>
                <a:spcPct val="107000"/>
              </a:lnSpc>
              <a:spcAft>
                <a:spcPts val="1067"/>
              </a:spcAft>
              <a:buSzPct val="100000"/>
              <a:buFont typeface="Arial" panose="020B0604020202020204" pitchFamily="34" charset="0"/>
              <a:buChar char="•"/>
              <a:defRPr sz="1600"/>
            </a:lvl3pPr>
            <a:lvl4pPr marL="1631959" indent="-191995">
              <a:lnSpc>
                <a:spcPct val="107000"/>
              </a:lnSpc>
              <a:spcAft>
                <a:spcPts val="1067"/>
              </a:spcAft>
              <a:buSzPct val="100000"/>
              <a:buFont typeface="Lucida Grande"/>
              <a:buChar char="–"/>
              <a:defRPr sz="1600"/>
            </a:lvl4pPr>
            <a:lvl5pPr marL="2111947" indent="-191995">
              <a:lnSpc>
                <a:spcPct val="107000"/>
              </a:lnSpc>
              <a:spcAft>
                <a:spcPts val="1067"/>
              </a:spcAft>
              <a:defRPr sz="1400"/>
            </a:lvl5pPr>
          </a:lstStyle>
          <a:p>
            <a:pPr lvl="0"/>
            <a:r>
              <a:rPr lang="fi-FI"/>
              <a:t>Muokkaa tekstiä napsauttamalla.  </a:t>
            </a:r>
          </a:p>
          <a:p>
            <a:pPr lvl="1"/>
            <a:r>
              <a:rPr lang="fi-FI"/>
              <a:t>toinen taso</a:t>
            </a:r>
          </a:p>
          <a:p>
            <a:pPr lvl="2"/>
            <a:r>
              <a:rPr lang="fi-FI"/>
              <a:t>kolmas taso</a:t>
            </a:r>
          </a:p>
          <a:p>
            <a:pPr lvl="3"/>
            <a:r>
              <a:rPr lang="fi-FI"/>
              <a:t>neljäs taso</a:t>
            </a:r>
          </a:p>
          <a:p>
            <a:pPr lvl="4"/>
            <a:r>
              <a:rPr lang="fi-FI"/>
              <a:t>viides taso</a:t>
            </a:r>
            <a:endParaRPr lang="en-US"/>
          </a:p>
        </p:txBody>
      </p:sp>
      <p:pic>
        <p:nvPicPr>
          <p:cNvPr id="6" name="Logo">
            <a:extLst>
              <a:ext uri="{FF2B5EF4-FFF2-40B4-BE49-F238E27FC236}">
                <a16:creationId xmlns:a16="http://schemas.microsoft.com/office/drawing/2014/main" id="{259B880E-B17C-0B91-2EBF-4003C503E4AF}"/>
              </a:ext>
              <a:ext uri="{C183D7F6-B498-43B3-948B-1728B52AA6E4}">
                <adec:decorative xmlns:adec="http://schemas.microsoft.com/office/drawing/2017/decorative" val="1"/>
              </a:ext>
            </a:extLst>
          </p:cNvPr>
          <p:cNvPicPr>
            <a:picLocks noChangeAspect="1"/>
          </p:cNvPicPr>
          <p:nvPr userDrawn="1"/>
        </p:nvPicPr>
        <p:blipFill>
          <a:blip>
            <a:extLst>
              <a:ext uri="{96DAC541-7B7A-43D3-8B79-37D633B846F1}">
                <asvg:svgBlip xmlns:asvg="http://schemas.microsoft.com/office/drawing/2016/SVG/main" r:embed="rId2"/>
              </a:ext>
            </a:extLst>
          </a:blip>
          <a:stretch>
            <a:fillRect/>
          </a:stretch>
        </p:blipFill>
        <p:spPr>
          <a:xfrm>
            <a:off x="11333733" y="411957"/>
            <a:ext cx="464715" cy="713620"/>
          </a:xfrm>
          <a:prstGeom prst="rect">
            <a:avLst/>
          </a:prstGeom>
        </p:spPr>
      </p:pic>
    </p:spTree>
    <p:extLst>
      <p:ext uri="{BB962C8B-B14F-4D97-AF65-F5344CB8AC3E}">
        <p14:creationId xmlns:p14="http://schemas.microsoft.com/office/powerpoint/2010/main" val="384182864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Kansidia valkoinen">
    <p:bg>
      <p:bgPr>
        <a:solidFill>
          <a:schemeClr val="bg2"/>
        </a:solidFill>
        <a:effectLst/>
      </p:bgPr>
    </p:bg>
    <p:spTree>
      <p:nvGrpSpPr>
        <p:cNvPr id="1" name=""/>
        <p:cNvGrpSpPr/>
        <p:nvPr/>
      </p:nvGrpSpPr>
      <p:grpSpPr>
        <a:xfrm>
          <a:off x="0" y="0"/>
          <a:ext cx="0" cy="0"/>
          <a:chOff x="0" y="0"/>
          <a:chExt cx="0" cy="0"/>
        </a:xfrm>
      </p:grpSpPr>
      <p:pic>
        <p:nvPicPr>
          <p:cNvPr id="12" name="Kuva 11">
            <a:extLst>
              <a:ext uri="{FF2B5EF4-FFF2-40B4-BE49-F238E27FC236}">
                <a16:creationId xmlns:a16="http://schemas.microsoft.com/office/drawing/2014/main" id="{9044229E-F3B0-4989-FF55-338EA6DE02AE}"/>
              </a:ext>
            </a:extLst>
          </p:cNvPr>
          <p:cNvPicPr>
            <a:picLocks noChangeAspect="1"/>
          </p:cNvPicPr>
          <p:nvPr userDrawn="1"/>
        </p:nvPicPr>
        <p:blipFill>
          <a:blip>
            <a:extLst>
              <a:ext uri="{96DAC541-7B7A-43D3-8B79-37D633B846F1}">
                <asvg:svgBlip xmlns:asvg="http://schemas.microsoft.com/office/drawing/2016/SVG/main" r:embed="rId2"/>
              </a:ext>
            </a:extLst>
          </a:blip>
          <a:stretch>
            <a:fillRect/>
          </a:stretch>
        </p:blipFill>
        <p:spPr>
          <a:xfrm>
            <a:off x="8551938" y="2751909"/>
            <a:ext cx="3640062" cy="4106090"/>
          </a:xfrm>
          <a:prstGeom prst="rect">
            <a:avLst/>
          </a:prstGeom>
        </p:spPr>
      </p:pic>
      <p:sp>
        <p:nvSpPr>
          <p:cNvPr id="2" name="Otsikko 1">
            <a:extLst>
              <a:ext uri="{FF2B5EF4-FFF2-40B4-BE49-F238E27FC236}">
                <a16:creationId xmlns:a16="http://schemas.microsoft.com/office/drawing/2014/main" id="{1BB26628-2EC8-0658-3E09-BEE21EA7D965}"/>
              </a:ext>
            </a:extLst>
          </p:cNvPr>
          <p:cNvSpPr>
            <a:spLocks noGrp="1"/>
          </p:cNvSpPr>
          <p:nvPr>
            <p:ph type="ctrTitle"/>
          </p:nvPr>
        </p:nvSpPr>
        <p:spPr>
          <a:xfrm>
            <a:off x="838200" y="1875398"/>
            <a:ext cx="6140824" cy="2387600"/>
          </a:xfrm>
        </p:spPr>
        <p:txBody>
          <a:bodyPr anchor="b">
            <a:normAutofit/>
          </a:bodyPr>
          <a:lstStyle>
            <a:lvl1pPr algn="l">
              <a:defRPr sz="4800">
                <a:solidFill>
                  <a:schemeClr val="tx1"/>
                </a:solidFill>
              </a:defRPr>
            </a:lvl1pPr>
          </a:lstStyle>
          <a:p>
            <a:r>
              <a:rPr lang="fi-FI"/>
              <a:t>Muokkaa </a:t>
            </a:r>
            <a:r>
              <a:rPr lang="fi-FI" err="1"/>
              <a:t>ots</a:t>
            </a:r>
            <a:r>
              <a:rPr lang="fi-FI"/>
              <a:t>. </a:t>
            </a:r>
            <a:r>
              <a:rPr lang="fi-FI" err="1"/>
              <a:t>perustyyl</a:t>
            </a:r>
            <a:r>
              <a:rPr lang="fi-FI"/>
              <a:t>. </a:t>
            </a:r>
            <a:r>
              <a:rPr lang="fi-FI" err="1"/>
              <a:t>napsautt</a:t>
            </a:r>
            <a:r>
              <a:rPr lang="fi-FI"/>
              <a:t>.</a:t>
            </a:r>
          </a:p>
        </p:txBody>
      </p:sp>
      <p:sp>
        <p:nvSpPr>
          <p:cNvPr id="3" name="Alaotsikko 2">
            <a:extLst>
              <a:ext uri="{FF2B5EF4-FFF2-40B4-BE49-F238E27FC236}">
                <a16:creationId xmlns:a16="http://schemas.microsoft.com/office/drawing/2014/main" id="{629700C8-66BF-FB3F-F5DF-4D4B66AFB891}"/>
              </a:ext>
            </a:extLst>
          </p:cNvPr>
          <p:cNvSpPr>
            <a:spLocks noGrp="1"/>
          </p:cNvSpPr>
          <p:nvPr>
            <p:ph type="subTitle" idx="1"/>
          </p:nvPr>
        </p:nvSpPr>
        <p:spPr>
          <a:xfrm>
            <a:off x="838200" y="4355073"/>
            <a:ext cx="6140824" cy="1655762"/>
          </a:xfrm>
        </p:spPr>
        <p:txBody>
          <a:bodyPr>
            <a:normAutofit/>
          </a:bodyPr>
          <a:lstStyle>
            <a:lvl1pPr marL="0" indent="0" algn="l">
              <a:buNone/>
              <a:defRPr sz="20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i-FI"/>
              <a:t>Muokkaa alaotsikon perustyyliä </a:t>
            </a:r>
            <a:r>
              <a:rPr lang="fi-FI" err="1"/>
              <a:t>napsautt</a:t>
            </a:r>
            <a:r>
              <a:rPr lang="fi-FI"/>
              <a:t>.</a:t>
            </a:r>
          </a:p>
        </p:txBody>
      </p:sp>
      <p:sp>
        <p:nvSpPr>
          <p:cNvPr id="4" name="Päivämäärän paikkamerkki 3">
            <a:extLst>
              <a:ext uri="{FF2B5EF4-FFF2-40B4-BE49-F238E27FC236}">
                <a16:creationId xmlns:a16="http://schemas.microsoft.com/office/drawing/2014/main" id="{E8C7548E-6163-E1C1-7B65-867C9A928DB0}"/>
              </a:ext>
            </a:extLst>
          </p:cNvPr>
          <p:cNvSpPr>
            <a:spLocks noGrp="1"/>
          </p:cNvSpPr>
          <p:nvPr>
            <p:ph type="dt" sz="half" idx="10"/>
          </p:nvPr>
        </p:nvSpPr>
        <p:spPr/>
        <p:txBody>
          <a:bodyPr/>
          <a:lstStyle/>
          <a:p>
            <a:fld id="{D726AE87-3C71-42CA-903D-5EFED5045B9F}" type="datetimeFigureOut">
              <a:rPr lang="fi-FI" smtClean="0"/>
              <a:t>29.5.2026</a:t>
            </a:fld>
            <a:endParaRPr lang="fi-FI"/>
          </a:p>
        </p:txBody>
      </p:sp>
      <p:sp>
        <p:nvSpPr>
          <p:cNvPr id="5" name="Alatunnisteen paikkamerkki 4">
            <a:extLst>
              <a:ext uri="{FF2B5EF4-FFF2-40B4-BE49-F238E27FC236}">
                <a16:creationId xmlns:a16="http://schemas.microsoft.com/office/drawing/2014/main" id="{DAA8CB12-A872-F393-2E2C-E33CB6C4EEBE}"/>
              </a:ext>
            </a:extLst>
          </p:cNvPr>
          <p:cNvSpPr>
            <a:spLocks noGrp="1"/>
          </p:cNvSpPr>
          <p:nvPr>
            <p:ph type="ftr" sz="quarter" idx="11"/>
          </p:nvPr>
        </p:nvSpPr>
        <p:spPr/>
        <p:txBody>
          <a:bodyPr/>
          <a:lstStyle/>
          <a:p>
            <a:endParaRPr lang="fi-FI"/>
          </a:p>
        </p:txBody>
      </p:sp>
      <p:sp>
        <p:nvSpPr>
          <p:cNvPr id="6" name="Dian numeron paikkamerkki 5">
            <a:extLst>
              <a:ext uri="{FF2B5EF4-FFF2-40B4-BE49-F238E27FC236}">
                <a16:creationId xmlns:a16="http://schemas.microsoft.com/office/drawing/2014/main" id="{1239E6EE-F0F6-D105-889A-A1EE1C88D801}"/>
              </a:ext>
            </a:extLst>
          </p:cNvPr>
          <p:cNvSpPr>
            <a:spLocks noGrp="1"/>
          </p:cNvSpPr>
          <p:nvPr>
            <p:ph type="sldNum" sz="quarter" idx="12"/>
          </p:nvPr>
        </p:nvSpPr>
        <p:spPr/>
        <p:txBody>
          <a:bodyPr/>
          <a:lstStyle/>
          <a:p>
            <a:fld id="{1D7B3ED1-F31A-4F4B-8CBF-BF1163CCAC85}" type="slidenum">
              <a:rPr lang="fi-FI" smtClean="0"/>
              <a:t>‹#›</a:t>
            </a:fld>
            <a:endParaRPr lang="fi-FI"/>
          </a:p>
        </p:txBody>
      </p:sp>
      <p:pic>
        <p:nvPicPr>
          <p:cNvPr id="10" name="Kuva 9">
            <a:extLst>
              <a:ext uri="{FF2B5EF4-FFF2-40B4-BE49-F238E27FC236}">
                <a16:creationId xmlns:a16="http://schemas.microsoft.com/office/drawing/2014/main" id="{447066B5-9870-5AE8-3F86-16D630E68815}"/>
              </a:ext>
            </a:extLst>
          </p:cNvPr>
          <p:cNvPicPr>
            <a:picLocks noChangeAspect="1"/>
          </p:cNvPicPr>
          <p:nvPr userDrawn="1"/>
        </p:nvPicPr>
        <p:blipFill>
          <a:blip>
            <a:extLst>
              <a:ext uri="{96DAC541-7B7A-43D3-8B79-37D633B846F1}">
                <asvg:svgBlip xmlns:asvg="http://schemas.microsoft.com/office/drawing/2016/SVG/main" r:embed="rId3"/>
              </a:ext>
            </a:extLst>
          </a:blip>
          <a:stretch>
            <a:fillRect/>
          </a:stretch>
        </p:blipFill>
        <p:spPr>
          <a:xfrm>
            <a:off x="838200" y="722811"/>
            <a:ext cx="3156517" cy="1152587"/>
          </a:xfrm>
          <a:prstGeom prst="rect">
            <a:avLst/>
          </a:prstGeom>
        </p:spPr>
      </p:pic>
    </p:spTree>
    <p:extLst>
      <p:ext uri="{BB962C8B-B14F-4D97-AF65-F5344CB8AC3E}">
        <p14:creationId xmlns:p14="http://schemas.microsoft.com/office/powerpoint/2010/main" val="17591531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Kansidia sininen + kuva">
    <p:bg>
      <p:bgPr>
        <a:solidFill>
          <a:schemeClr val="tx1"/>
        </a:solidFill>
        <a:effectLst/>
      </p:bgPr>
    </p:bg>
    <p:spTree>
      <p:nvGrpSpPr>
        <p:cNvPr id="1" name=""/>
        <p:cNvGrpSpPr/>
        <p:nvPr/>
      </p:nvGrpSpPr>
      <p:grpSpPr>
        <a:xfrm>
          <a:off x="0" y="0"/>
          <a:ext cx="0" cy="0"/>
          <a:chOff x="0" y="0"/>
          <a:chExt cx="0" cy="0"/>
        </a:xfrm>
      </p:grpSpPr>
      <p:sp>
        <p:nvSpPr>
          <p:cNvPr id="24" name="Kuvan paikkamerkki 23">
            <a:extLst>
              <a:ext uri="{FF2B5EF4-FFF2-40B4-BE49-F238E27FC236}">
                <a16:creationId xmlns:a16="http://schemas.microsoft.com/office/drawing/2014/main" id="{8B65E1C5-FAF6-07F9-009E-469B1058455B}"/>
              </a:ext>
            </a:extLst>
          </p:cNvPr>
          <p:cNvSpPr>
            <a:spLocks noGrp="1"/>
          </p:cNvSpPr>
          <p:nvPr>
            <p:ph type="pic" sz="quarter" idx="13"/>
          </p:nvPr>
        </p:nvSpPr>
        <p:spPr>
          <a:xfrm>
            <a:off x="5156202" y="0"/>
            <a:ext cx="7035798" cy="6857998"/>
          </a:xfrm>
          <a:custGeom>
            <a:avLst/>
            <a:gdLst>
              <a:gd name="connsiteX0" fmla="*/ 0 w 7035798"/>
              <a:gd name="connsiteY0" fmla="*/ 0 h 6857998"/>
              <a:gd name="connsiteX1" fmla="*/ 7035798 w 7035798"/>
              <a:gd name="connsiteY1" fmla="*/ 0 h 6857998"/>
              <a:gd name="connsiteX2" fmla="*/ 7035798 w 7035798"/>
              <a:gd name="connsiteY2" fmla="*/ 6857998 h 6857998"/>
              <a:gd name="connsiteX3" fmla="*/ 3677157 w 7035798"/>
              <a:gd name="connsiteY3" fmla="*/ 6857998 h 6857998"/>
              <a:gd name="connsiteX4" fmla="*/ 0 w 7035798"/>
              <a:gd name="connsiteY4" fmla="*/ 0 h 685799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035798" h="6857998">
                <a:moveTo>
                  <a:pt x="0" y="0"/>
                </a:moveTo>
                <a:lnTo>
                  <a:pt x="7035798" y="0"/>
                </a:lnTo>
                <a:lnTo>
                  <a:pt x="7035798" y="6857998"/>
                </a:lnTo>
                <a:lnTo>
                  <a:pt x="3677157" y="6857998"/>
                </a:lnTo>
                <a:cubicBezTo>
                  <a:pt x="2605531" y="2300985"/>
                  <a:pt x="0" y="0"/>
                  <a:pt x="0" y="0"/>
                </a:cubicBezTo>
                <a:close/>
              </a:path>
            </a:pathLst>
          </a:custGeom>
          <a:solidFill>
            <a:schemeClr val="accent5"/>
          </a:solidFill>
        </p:spPr>
        <p:txBody>
          <a:bodyPr wrap="square">
            <a:noAutofit/>
          </a:bodyPr>
          <a:lstStyle/>
          <a:p>
            <a:endParaRPr lang="fi-FI"/>
          </a:p>
        </p:txBody>
      </p:sp>
      <p:sp>
        <p:nvSpPr>
          <p:cNvPr id="2" name="Otsikko 1">
            <a:extLst>
              <a:ext uri="{FF2B5EF4-FFF2-40B4-BE49-F238E27FC236}">
                <a16:creationId xmlns:a16="http://schemas.microsoft.com/office/drawing/2014/main" id="{1BB26628-2EC8-0658-3E09-BEE21EA7D965}"/>
              </a:ext>
            </a:extLst>
          </p:cNvPr>
          <p:cNvSpPr>
            <a:spLocks noGrp="1"/>
          </p:cNvSpPr>
          <p:nvPr>
            <p:ph type="ctrTitle"/>
          </p:nvPr>
        </p:nvSpPr>
        <p:spPr>
          <a:xfrm>
            <a:off x="838200" y="1875398"/>
            <a:ext cx="6140824" cy="2387600"/>
          </a:xfrm>
        </p:spPr>
        <p:txBody>
          <a:bodyPr anchor="b">
            <a:normAutofit/>
          </a:bodyPr>
          <a:lstStyle>
            <a:lvl1pPr algn="l">
              <a:defRPr sz="4800">
                <a:solidFill>
                  <a:schemeClr val="bg1"/>
                </a:solidFill>
              </a:defRPr>
            </a:lvl1pPr>
          </a:lstStyle>
          <a:p>
            <a:r>
              <a:rPr lang="fi-FI"/>
              <a:t>Muokkaa </a:t>
            </a:r>
            <a:r>
              <a:rPr lang="fi-FI" err="1"/>
              <a:t>ots</a:t>
            </a:r>
            <a:r>
              <a:rPr lang="fi-FI"/>
              <a:t>. </a:t>
            </a:r>
            <a:r>
              <a:rPr lang="fi-FI" err="1"/>
              <a:t>perustyyl</a:t>
            </a:r>
            <a:r>
              <a:rPr lang="fi-FI"/>
              <a:t>. </a:t>
            </a:r>
            <a:r>
              <a:rPr lang="fi-FI" err="1"/>
              <a:t>napsautt</a:t>
            </a:r>
            <a:r>
              <a:rPr lang="fi-FI"/>
              <a:t>.</a:t>
            </a:r>
          </a:p>
        </p:txBody>
      </p:sp>
      <p:sp>
        <p:nvSpPr>
          <p:cNvPr id="3" name="Alaotsikko 2">
            <a:extLst>
              <a:ext uri="{FF2B5EF4-FFF2-40B4-BE49-F238E27FC236}">
                <a16:creationId xmlns:a16="http://schemas.microsoft.com/office/drawing/2014/main" id="{629700C8-66BF-FB3F-F5DF-4D4B66AFB891}"/>
              </a:ext>
            </a:extLst>
          </p:cNvPr>
          <p:cNvSpPr>
            <a:spLocks noGrp="1"/>
          </p:cNvSpPr>
          <p:nvPr>
            <p:ph type="subTitle" idx="1"/>
          </p:nvPr>
        </p:nvSpPr>
        <p:spPr>
          <a:xfrm>
            <a:off x="838200" y="4355073"/>
            <a:ext cx="6140824" cy="1655762"/>
          </a:xfrm>
        </p:spPr>
        <p:txBody>
          <a:bodyPr>
            <a:normAutofit/>
          </a:bodyPr>
          <a:lstStyle>
            <a:lvl1pPr marL="0" indent="0" algn="l">
              <a:buNone/>
              <a:defRPr sz="2000">
                <a:solidFill>
                  <a:schemeClr val="accent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i-FI"/>
              <a:t>Muokkaa alaotsikon perustyyliä </a:t>
            </a:r>
            <a:r>
              <a:rPr lang="fi-FI" err="1"/>
              <a:t>napsautt</a:t>
            </a:r>
            <a:r>
              <a:rPr lang="fi-FI"/>
              <a:t>.</a:t>
            </a:r>
          </a:p>
        </p:txBody>
      </p:sp>
      <p:sp>
        <p:nvSpPr>
          <p:cNvPr id="4" name="Päivämäärän paikkamerkki 3">
            <a:extLst>
              <a:ext uri="{FF2B5EF4-FFF2-40B4-BE49-F238E27FC236}">
                <a16:creationId xmlns:a16="http://schemas.microsoft.com/office/drawing/2014/main" id="{E8C7548E-6163-E1C1-7B65-867C9A928DB0}"/>
              </a:ext>
            </a:extLst>
          </p:cNvPr>
          <p:cNvSpPr>
            <a:spLocks noGrp="1"/>
          </p:cNvSpPr>
          <p:nvPr>
            <p:ph type="dt" sz="half" idx="10"/>
          </p:nvPr>
        </p:nvSpPr>
        <p:spPr/>
        <p:txBody>
          <a:bodyPr/>
          <a:lstStyle/>
          <a:p>
            <a:fld id="{D726AE87-3C71-42CA-903D-5EFED5045B9F}" type="datetimeFigureOut">
              <a:rPr lang="fi-FI" smtClean="0"/>
              <a:t>29.5.2026</a:t>
            </a:fld>
            <a:endParaRPr lang="fi-FI"/>
          </a:p>
        </p:txBody>
      </p:sp>
      <p:sp>
        <p:nvSpPr>
          <p:cNvPr id="5" name="Alatunnisteen paikkamerkki 4">
            <a:extLst>
              <a:ext uri="{FF2B5EF4-FFF2-40B4-BE49-F238E27FC236}">
                <a16:creationId xmlns:a16="http://schemas.microsoft.com/office/drawing/2014/main" id="{DAA8CB12-A872-F393-2E2C-E33CB6C4EEBE}"/>
              </a:ext>
            </a:extLst>
          </p:cNvPr>
          <p:cNvSpPr>
            <a:spLocks noGrp="1"/>
          </p:cNvSpPr>
          <p:nvPr>
            <p:ph type="ftr" sz="quarter" idx="11"/>
          </p:nvPr>
        </p:nvSpPr>
        <p:spPr/>
        <p:txBody>
          <a:bodyPr/>
          <a:lstStyle/>
          <a:p>
            <a:endParaRPr lang="fi-FI"/>
          </a:p>
        </p:txBody>
      </p:sp>
      <p:sp>
        <p:nvSpPr>
          <p:cNvPr id="6" name="Dian numeron paikkamerkki 5">
            <a:extLst>
              <a:ext uri="{FF2B5EF4-FFF2-40B4-BE49-F238E27FC236}">
                <a16:creationId xmlns:a16="http://schemas.microsoft.com/office/drawing/2014/main" id="{1239E6EE-F0F6-D105-889A-A1EE1C88D801}"/>
              </a:ext>
            </a:extLst>
          </p:cNvPr>
          <p:cNvSpPr>
            <a:spLocks noGrp="1"/>
          </p:cNvSpPr>
          <p:nvPr>
            <p:ph type="sldNum" sz="quarter" idx="12"/>
          </p:nvPr>
        </p:nvSpPr>
        <p:spPr/>
        <p:txBody>
          <a:bodyPr/>
          <a:lstStyle/>
          <a:p>
            <a:fld id="{1D7B3ED1-F31A-4F4B-8CBF-BF1163CCAC85}" type="slidenum">
              <a:rPr lang="fi-FI" smtClean="0"/>
              <a:t>‹#›</a:t>
            </a:fld>
            <a:endParaRPr lang="fi-FI"/>
          </a:p>
        </p:txBody>
      </p:sp>
      <p:pic>
        <p:nvPicPr>
          <p:cNvPr id="8" name="Kuva 7">
            <a:extLst>
              <a:ext uri="{FF2B5EF4-FFF2-40B4-BE49-F238E27FC236}">
                <a16:creationId xmlns:a16="http://schemas.microsoft.com/office/drawing/2014/main" id="{BC6702B1-0BD0-49A0-7AF2-4F132CECC661}"/>
              </a:ext>
            </a:extLst>
          </p:cNvPr>
          <p:cNvPicPr>
            <a:picLocks noChangeAspect="1"/>
          </p:cNvPicPr>
          <p:nvPr userDrawn="1"/>
        </p:nvPicPr>
        <p:blipFill>
          <a:blip>
            <a:extLst>
              <a:ext uri="{96DAC541-7B7A-43D3-8B79-37D633B846F1}">
                <asvg:svgBlip xmlns:asvg="http://schemas.microsoft.com/office/drawing/2016/SVG/main" r:embed="rId2"/>
              </a:ext>
            </a:extLst>
          </a:blip>
          <a:stretch>
            <a:fillRect/>
          </a:stretch>
        </p:blipFill>
        <p:spPr>
          <a:xfrm>
            <a:off x="838200" y="722811"/>
            <a:ext cx="3156517" cy="1152587"/>
          </a:xfrm>
          <a:prstGeom prst="rect">
            <a:avLst/>
          </a:prstGeom>
        </p:spPr>
      </p:pic>
    </p:spTree>
    <p:extLst>
      <p:ext uri="{BB962C8B-B14F-4D97-AF65-F5344CB8AC3E}">
        <p14:creationId xmlns:p14="http://schemas.microsoft.com/office/powerpoint/2010/main" val="216356992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Kansidia valkoinen + kuva">
    <p:bg>
      <p:bgPr>
        <a:solidFill>
          <a:schemeClr val="bg1"/>
        </a:solidFill>
        <a:effectLst/>
      </p:bgPr>
    </p:bg>
    <p:spTree>
      <p:nvGrpSpPr>
        <p:cNvPr id="1" name=""/>
        <p:cNvGrpSpPr/>
        <p:nvPr/>
      </p:nvGrpSpPr>
      <p:grpSpPr>
        <a:xfrm>
          <a:off x="0" y="0"/>
          <a:ext cx="0" cy="0"/>
          <a:chOff x="0" y="0"/>
          <a:chExt cx="0" cy="0"/>
        </a:xfrm>
      </p:grpSpPr>
      <p:sp>
        <p:nvSpPr>
          <p:cNvPr id="24" name="Kuvan paikkamerkki 23">
            <a:extLst>
              <a:ext uri="{FF2B5EF4-FFF2-40B4-BE49-F238E27FC236}">
                <a16:creationId xmlns:a16="http://schemas.microsoft.com/office/drawing/2014/main" id="{8B65E1C5-FAF6-07F9-009E-469B1058455B}"/>
              </a:ext>
            </a:extLst>
          </p:cNvPr>
          <p:cNvSpPr>
            <a:spLocks noGrp="1"/>
          </p:cNvSpPr>
          <p:nvPr>
            <p:ph type="pic" sz="quarter" idx="13"/>
          </p:nvPr>
        </p:nvSpPr>
        <p:spPr>
          <a:xfrm>
            <a:off x="5156202" y="0"/>
            <a:ext cx="7035798" cy="6857998"/>
          </a:xfrm>
          <a:custGeom>
            <a:avLst/>
            <a:gdLst>
              <a:gd name="connsiteX0" fmla="*/ 0 w 7035798"/>
              <a:gd name="connsiteY0" fmla="*/ 0 h 6857998"/>
              <a:gd name="connsiteX1" fmla="*/ 7035798 w 7035798"/>
              <a:gd name="connsiteY1" fmla="*/ 0 h 6857998"/>
              <a:gd name="connsiteX2" fmla="*/ 7035798 w 7035798"/>
              <a:gd name="connsiteY2" fmla="*/ 6857998 h 6857998"/>
              <a:gd name="connsiteX3" fmla="*/ 3677157 w 7035798"/>
              <a:gd name="connsiteY3" fmla="*/ 6857998 h 6857998"/>
              <a:gd name="connsiteX4" fmla="*/ 0 w 7035798"/>
              <a:gd name="connsiteY4" fmla="*/ 0 h 685799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035798" h="6857998">
                <a:moveTo>
                  <a:pt x="0" y="0"/>
                </a:moveTo>
                <a:lnTo>
                  <a:pt x="7035798" y="0"/>
                </a:lnTo>
                <a:lnTo>
                  <a:pt x="7035798" y="6857998"/>
                </a:lnTo>
                <a:lnTo>
                  <a:pt x="3677157" y="6857998"/>
                </a:lnTo>
                <a:cubicBezTo>
                  <a:pt x="2605531" y="2300985"/>
                  <a:pt x="0" y="0"/>
                  <a:pt x="0" y="0"/>
                </a:cubicBezTo>
                <a:close/>
              </a:path>
            </a:pathLst>
          </a:custGeom>
          <a:solidFill>
            <a:schemeClr val="accent5"/>
          </a:solidFill>
        </p:spPr>
        <p:txBody>
          <a:bodyPr wrap="square">
            <a:noAutofit/>
          </a:bodyPr>
          <a:lstStyle/>
          <a:p>
            <a:endParaRPr lang="fi-FI"/>
          </a:p>
        </p:txBody>
      </p:sp>
      <p:sp>
        <p:nvSpPr>
          <p:cNvPr id="2" name="Otsikko 1">
            <a:extLst>
              <a:ext uri="{FF2B5EF4-FFF2-40B4-BE49-F238E27FC236}">
                <a16:creationId xmlns:a16="http://schemas.microsoft.com/office/drawing/2014/main" id="{1BB26628-2EC8-0658-3E09-BEE21EA7D965}"/>
              </a:ext>
            </a:extLst>
          </p:cNvPr>
          <p:cNvSpPr>
            <a:spLocks noGrp="1"/>
          </p:cNvSpPr>
          <p:nvPr>
            <p:ph type="ctrTitle"/>
          </p:nvPr>
        </p:nvSpPr>
        <p:spPr>
          <a:xfrm>
            <a:off x="838200" y="1875398"/>
            <a:ext cx="6140824" cy="2387600"/>
          </a:xfrm>
        </p:spPr>
        <p:txBody>
          <a:bodyPr anchor="b">
            <a:normAutofit/>
          </a:bodyPr>
          <a:lstStyle>
            <a:lvl1pPr algn="l">
              <a:defRPr sz="4800">
                <a:solidFill>
                  <a:schemeClr val="tx1"/>
                </a:solidFill>
              </a:defRPr>
            </a:lvl1pPr>
          </a:lstStyle>
          <a:p>
            <a:r>
              <a:rPr lang="fi-FI"/>
              <a:t>Muokkaa </a:t>
            </a:r>
            <a:r>
              <a:rPr lang="fi-FI" err="1"/>
              <a:t>ots</a:t>
            </a:r>
            <a:r>
              <a:rPr lang="fi-FI"/>
              <a:t>. </a:t>
            </a:r>
            <a:r>
              <a:rPr lang="fi-FI" err="1"/>
              <a:t>perustyyl</a:t>
            </a:r>
            <a:r>
              <a:rPr lang="fi-FI"/>
              <a:t>. </a:t>
            </a:r>
            <a:r>
              <a:rPr lang="fi-FI" err="1"/>
              <a:t>napsautt</a:t>
            </a:r>
            <a:r>
              <a:rPr lang="fi-FI"/>
              <a:t>.</a:t>
            </a:r>
          </a:p>
        </p:txBody>
      </p:sp>
      <p:sp>
        <p:nvSpPr>
          <p:cNvPr id="3" name="Alaotsikko 2">
            <a:extLst>
              <a:ext uri="{FF2B5EF4-FFF2-40B4-BE49-F238E27FC236}">
                <a16:creationId xmlns:a16="http://schemas.microsoft.com/office/drawing/2014/main" id="{629700C8-66BF-FB3F-F5DF-4D4B66AFB891}"/>
              </a:ext>
            </a:extLst>
          </p:cNvPr>
          <p:cNvSpPr>
            <a:spLocks noGrp="1"/>
          </p:cNvSpPr>
          <p:nvPr>
            <p:ph type="subTitle" idx="1"/>
          </p:nvPr>
        </p:nvSpPr>
        <p:spPr>
          <a:xfrm>
            <a:off x="838200" y="4355073"/>
            <a:ext cx="6140824" cy="1655762"/>
          </a:xfrm>
        </p:spPr>
        <p:txBody>
          <a:bodyPr>
            <a:normAutofit/>
          </a:bodyPr>
          <a:lstStyle>
            <a:lvl1pPr marL="0" indent="0" algn="l">
              <a:buNone/>
              <a:defRPr sz="20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i-FI"/>
              <a:t>Muokkaa alaotsikon perustyyliä </a:t>
            </a:r>
            <a:r>
              <a:rPr lang="fi-FI" err="1"/>
              <a:t>napsautt</a:t>
            </a:r>
            <a:r>
              <a:rPr lang="fi-FI"/>
              <a:t>.</a:t>
            </a:r>
          </a:p>
        </p:txBody>
      </p:sp>
      <p:sp>
        <p:nvSpPr>
          <p:cNvPr id="4" name="Päivämäärän paikkamerkki 3">
            <a:extLst>
              <a:ext uri="{FF2B5EF4-FFF2-40B4-BE49-F238E27FC236}">
                <a16:creationId xmlns:a16="http://schemas.microsoft.com/office/drawing/2014/main" id="{E8C7548E-6163-E1C1-7B65-867C9A928DB0}"/>
              </a:ext>
            </a:extLst>
          </p:cNvPr>
          <p:cNvSpPr>
            <a:spLocks noGrp="1"/>
          </p:cNvSpPr>
          <p:nvPr>
            <p:ph type="dt" sz="half" idx="10"/>
          </p:nvPr>
        </p:nvSpPr>
        <p:spPr/>
        <p:txBody>
          <a:bodyPr/>
          <a:lstStyle/>
          <a:p>
            <a:fld id="{D726AE87-3C71-42CA-903D-5EFED5045B9F}" type="datetimeFigureOut">
              <a:rPr lang="fi-FI" smtClean="0"/>
              <a:t>29.5.2026</a:t>
            </a:fld>
            <a:endParaRPr lang="fi-FI"/>
          </a:p>
        </p:txBody>
      </p:sp>
      <p:sp>
        <p:nvSpPr>
          <p:cNvPr id="5" name="Alatunnisteen paikkamerkki 4">
            <a:extLst>
              <a:ext uri="{FF2B5EF4-FFF2-40B4-BE49-F238E27FC236}">
                <a16:creationId xmlns:a16="http://schemas.microsoft.com/office/drawing/2014/main" id="{DAA8CB12-A872-F393-2E2C-E33CB6C4EEBE}"/>
              </a:ext>
            </a:extLst>
          </p:cNvPr>
          <p:cNvSpPr>
            <a:spLocks noGrp="1"/>
          </p:cNvSpPr>
          <p:nvPr>
            <p:ph type="ftr" sz="quarter" idx="11"/>
          </p:nvPr>
        </p:nvSpPr>
        <p:spPr/>
        <p:txBody>
          <a:bodyPr/>
          <a:lstStyle/>
          <a:p>
            <a:endParaRPr lang="fi-FI"/>
          </a:p>
        </p:txBody>
      </p:sp>
      <p:sp>
        <p:nvSpPr>
          <p:cNvPr id="6" name="Dian numeron paikkamerkki 5">
            <a:extLst>
              <a:ext uri="{FF2B5EF4-FFF2-40B4-BE49-F238E27FC236}">
                <a16:creationId xmlns:a16="http://schemas.microsoft.com/office/drawing/2014/main" id="{1239E6EE-F0F6-D105-889A-A1EE1C88D801}"/>
              </a:ext>
            </a:extLst>
          </p:cNvPr>
          <p:cNvSpPr>
            <a:spLocks noGrp="1"/>
          </p:cNvSpPr>
          <p:nvPr>
            <p:ph type="sldNum" sz="quarter" idx="12"/>
          </p:nvPr>
        </p:nvSpPr>
        <p:spPr/>
        <p:txBody>
          <a:bodyPr/>
          <a:lstStyle/>
          <a:p>
            <a:fld id="{1D7B3ED1-F31A-4F4B-8CBF-BF1163CCAC85}" type="slidenum">
              <a:rPr lang="fi-FI" smtClean="0"/>
              <a:t>‹#›</a:t>
            </a:fld>
            <a:endParaRPr lang="fi-FI"/>
          </a:p>
        </p:txBody>
      </p:sp>
      <p:pic>
        <p:nvPicPr>
          <p:cNvPr id="7" name="Kuva 6">
            <a:extLst>
              <a:ext uri="{FF2B5EF4-FFF2-40B4-BE49-F238E27FC236}">
                <a16:creationId xmlns:a16="http://schemas.microsoft.com/office/drawing/2014/main" id="{B88E3BAF-7AF0-6EB2-5065-11164792FE34}"/>
              </a:ext>
            </a:extLst>
          </p:cNvPr>
          <p:cNvPicPr>
            <a:picLocks noChangeAspect="1"/>
          </p:cNvPicPr>
          <p:nvPr userDrawn="1"/>
        </p:nvPicPr>
        <p:blipFill>
          <a:blip>
            <a:extLst>
              <a:ext uri="{96DAC541-7B7A-43D3-8B79-37D633B846F1}">
                <asvg:svgBlip xmlns:asvg="http://schemas.microsoft.com/office/drawing/2016/SVG/main" r:embed="rId2"/>
              </a:ext>
            </a:extLst>
          </a:blip>
          <a:stretch>
            <a:fillRect/>
          </a:stretch>
        </p:blipFill>
        <p:spPr>
          <a:xfrm>
            <a:off x="838200" y="722811"/>
            <a:ext cx="3156517" cy="1152587"/>
          </a:xfrm>
          <a:prstGeom prst="rect">
            <a:avLst/>
          </a:prstGeom>
        </p:spPr>
      </p:pic>
    </p:spTree>
    <p:extLst>
      <p:ext uri="{BB962C8B-B14F-4D97-AF65-F5344CB8AC3E}">
        <p14:creationId xmlns:p14="http://schemas.microsoft.com/office/powerpoint/2010/main" val="6715753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Otsikko ja sisältö">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1B2D55CC-EF96-CD8B-6EC9-C500ABBBE9AE}"/>
              </a:ext>
            </a:extLst>
          </p:cNvPr>
          <p:cNvSpPr>
            <a:spLocks noGrp="1"/>
          </p:cNvSpPr>
          <p:nvPr>
            <p:ph type="title"/>
          </p:nvPr>
        </p:nvSpPr>
        <p:spPr/>
        <p:txBody>
          <a:bodyPr/>
          <a:lstStyle/>
          <a:p>
            <a:r>
              <a:rPr lang="fi-FI"/>
              <a:t>Muokkaa ots. perustyyl. napsautt.</a:t>
            </a:r>
          </a:p>
        </p:txBody>
      </p:sp>
      <p:sp>
        <p:nvSpPr>
          <p:cNvPr id="3" name="Sisällön paikkamerkki 2">
            <a:extLst>
              <a:ext uri="{FF2B5EF4-FFF2-40B4-BE49-F238E27FC236}">
                <a16:creationId xmlns:a16="http://schemas.microsoft.com/office/drawing/2014/main" id="{592185DF-0728-F8CC-C935-44B6AF5ACC0E}"/>
              </a:ext>
            </a:extLst>
          </p:cNvPr>
          <p:cNvSpPr>
            <a:spLocks noGrp="1"/>
          </p:cNvSpPr>
          <p:nvPr>
            <p:ph idx="1"/>
          </p:nvPr>
        </p:nvSpPr>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Päivämäärän paikkamerkki 3">
            <a:extLst>
              <a:ext uri="{FF2B5EF4-FFF2-40B4-BE49-F238E27FC236}">
                <a16:creationId xmlns:a16="http://schemas.microsoft.com/office/drawing/2014/main" id="{B6AF5F92-FBC7-9652-702D-94993A3B30B0}"/>
              </a:ext>
            </a:extLst>
          </p:cNvPr>
          <p:cNvSpPr>
            <a:spLocks noGrp="1"/>
          </p:cNvSpPr>
          <p:nvPr>
            <p:ph type="dt" sz="half" idx="10"/>
          </p:nvPr>
        </p:nvSpPr>
        <p:spPr/>
        <p:txBody>
          <a:bodyPr/>
          <a:lstStyle/>
          <a:p>
            <a:fld id="{D726AE87-3C71-42CA-903D-5EFED5045B9F}" type="datetimeFigureOut">
              <a:rPr lang="fi-FI" smtClean="0"/>
              <a:t>29.5.2026</a:t>
            </a:fld>
            <a:endParaRPr lang="fi-FI"/>
          </a:p>
        </p:txBody>
      </p:sp>
      <p:sp>
        <p:nvSpPr>
          <p:cNvPr id="5" name="Alatunnisteen paikkamerkki 4">
            <a:extLst>
              <a:ext uri="{FF2B5EF4-FFF2-40B4-BE49-F238E27FC236}">
                <a16:creationId xmlns:a16="http://schemas.microsoft.com/office/drawing/2014/main" id="{6D078D5D-1664-4D8E-041B-0E5FFE6B3727}"/>
              </a:ext>
            </a:extLst>
          </p:cNvPr>
          <p:cNvSpPr>
            <a:spLocks noGrp="1"/>
          </p:cNvSpPr>
          <p:nvPr>
            <p:ph type="ftr" sz="quarter" idx="11"/>
          </p:nvPr>
        </p:nvSpPr>
        <p:spPr/>
        <p:txBody>
          <a:bodyPr/>
          <a:lstStyle/>
          <a:p>
            <a:endParaRPr lang="fi-FI"/>
          </a:p>
        </p:txBody>
      </p:sp>
      <p:sp>
        <p:nvSpPr>
          <p:cNvPr id="6" name="Dian numeron paikkamerkki 5">
            <a:extLst>
              <a:ext uri="{FF2B5EF4-FFF2-40B4-BE49-F238E27FC236}">
                <a16:creationId xmlns:a16="http://schemas.microsoft.com/office/drawing/2014/main" id="{17B85894-C8EF-0A9B-82BD-3BC724BE8A36}"/>
              </a:ext>
            </a:extLst>
          </p:cNvPr>
          <p:cNvSpPr>
            <a:spLocks noGrp="1"/>
          </p:cNvSpPr>
          <p:nvPr>
            <p:ph type="sldNum" sz="quarter" idx="12"/>
          </p:nvPr>
        </p:nvSpPr>
        <p:spPr/>
        <p:txBody>
          <a:bodyPr/>
          <a:lstStyle/>
          <a:p>
            <a:fld id="{1D7B3ED1-F31A-4F4B-8CBF-BF1163CCAC85}" type="slidenum">
              <a:rPr lang="fi-FI" smtClean="0"/>
              <a:t>‹#›</a:t>
            </a:fld>
            <a:endParaRPr lang="fi-FI"/>
          </a:p>
        </p:txBody>
      </p:sp>
      <p:pic>
        <p:nvPicPr>
          <p:cNvPr id="7" name="Kuva 6">
            <a:extLst>
              <a:ext uri="{FF2B5EF4-FFF2-40B4-BE49-F238E27FC236}">
                <a16:creationId xmlns:a16="http://schemas.microsoft.com/office/drawing/2014/main" id="{EFCFD85C-68FA-ABCB-1E06-0A0C969DD9F6}"/>
              </a:ext>
            </a:extLst>
          </p:cNvPr>
          <p:cNvPicPr>
            <a:picLocks noChangeAspect="1"/>
          </p:cNvPicPr>
          <p:nvPr userDrawn="1"/>
        </p:nvPicPr>
        <p:blipFill>
          <a:blip>
            <a:extLst>
              <a:ext uri="{96DAC541-7B7A-43D3-8B79-37D633B846F1}">
                <asvg:svgBlip xmlns:asvg="http://schemas.microsoft.com/office/drawing/2016/SVG/main" r:embed="rId2"/>
              </a:ext>
            </a:extLst>
          </a:blip>
          <a:stretch>
            <a:fillRect/>
          </a:stretch>
        </p:blipFill>
        <p:spPr>
          <a:xfrm>
            <a:off x="501263" y="5735637"/>
            <a:ext cx="2345304" cy="857423"/>
          </a:xfrm>
          <a:prstGeom prst="rect">
            <a:avLst/>
          </a:prstGeom>
        </p:spPr>
      </p:pic>
    </p:spTree>
    <p:extLst>
      <p:ext uri="{BB962C8B-B14F-4D97-AF65-F5344CB8AC3E}">
        <p14:creationId xmlns:p14="http://schemas.microsoft.com/office/powerpoint/2010/main" val="98318480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Otsikko, sisältö + kuva">
    <p:spTree>
      <p:nvGrpSpPr>
        <p:cNvPr id="1" name=""/>
        <p:cNvGrpSpPr/>
        <p:nvPr/>
      </p:nvGrpSpPr>
      <p:grpSpPr>
        <a:xfrm>
          <a:off x="0" y="0"/>
          <a:ext cx="0" cy="0"/>
          <a:chOff x="0" y="0"/>
          <a:chExt cx="0" cy="0"/>
        </a:xfrm>
      </p:grpSpPr>
      <p:sp>
        <p:nvSpPr>
          <p:cNvPr id="13" name="Kuvan paikkamerkki 12">
            <a:extLst>
              <a:ext uri="{FF2B5EF4-FFF2-40B4-BE49-F238E27FC236}">
                <a16:creationId xmlns:a16="http://schemas.microsoft.com/office/drawing/2014/main" id="{6FDEBC6C-D45D-B1C7-34E4-5824A3F54281}"/>
              </a:ext>
            </a:extLst>
          </p:cNvPr>
          <p:cNvSpPr>
            <a:spLocks noGrp="1"/>
          </p:cNvSpPr>
          <p:nvPr>
            <p:ph type="pic" sz="quarter" idx="13"/>
          </p:nvPr>
        </p:nvSpPr>
        <p:spPr>
          <a:xfrm>
            <a:off x="5161144" y="0"/>
            <a:ext cx="7030856" cy="6853238"/>
          </a:xfrm>
          <a:custGeom>
            <a:avLst/>
            <a:gdLst>
              <a:gd name="connsiteX0" fmla="*/ 3674218 w 7030856"/>
              <a:gd name="connsiteY0" fmla="*/ 0 h 6853238"/>
              <a:gd name="connsiteX1" fmla="*/ 7030856 w 7030856"/>
              <a:gd name="connsiteY1" fmla="*/ 0 h 6853238"/>
              <a:gd name="connsiteX2" fmla="*/ 7030856 w 7030856"/>
              <a:gd name="connsiteY2" fmla="*/ 6853238 h 6853238"/>
              <a:gd name="connsiteX3" fmla="*/ 0 w 7030856"/>
              <a:gd name="connsiteY3" fmla="*/ 6853238 h 6853238"/>
              <a:gd name="connsiteX4" fmla="*/ 6756 w 7030856"/>
              <a:gd name="connsiteY4" fmla="*/ 6847172 h 6853238"/>
              <a:gd name="connsiteX5" fmla="*/ 3569448 w 7030856"/>
              <a:gd name="connsiteY5" fmla="*/ 420357 h 68532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030856" h="6853238">
                <a:moveTo>
                  <a:pt x="3674218" y="0"/>
                </a:moveTo>
                <a:lnTo>
                  <a:pt x="7030856" y="0"/>
                </a:lnTo>
                <a:lnTo>
                  <a:pt x="7030856" y="6853238"/>
                </a:lnTo>
                <a:lnTo>
                  <a:pt x="0" y="6853238"/>
                </a:lnTo>
                <a:lnTo>
                  <a:pt x="6756" y="6847172"/>
                </a:lnTo>
                <a:cubicBezTo>
                  <a:pt x="155545" y="6712471"/>
                  <a:pt x="2479362" y="4557859"/>
                  <a:pt x="3569448" y="420357"/>
                </a:cubicBezTo>
                <a:close/>
              </a:path>
            </a:pathLst>
          </a:custGeom>
          <a:solidFill>
            <a:schemeClr val="accent5"/>
          </a:solidFill>
        </p:spPr>
        <p:txBody>
          <a:bodyPr wrap="square">
            <a:noAutofit/>
          </a:bodyPr>
          <a:lstStyle/>
          <a:p>
            <a:endParaRPr lang="fi-FI"/>
          </a:p>
        </p:txBody>
      </p:sp>
      <p:sp>
        <p:nvSpPr>
          <p:cNvPr id="2" name="Otsikko 1">
            <a:extLst>
              <a:ext uri="{FF2B5EF4-FFF2-40B4-BE49-F238E27FC236}">
                <a16:creationId xmlns:a16="http://schemas.microsoft.com/office/drawing/2014/main" id="{1B2D55CC-EF96-CD8B-6EC9-C500ABBBE9AE}"/>
              </a:ext>
            </a:extLst>
          </p:cNvPr>
          <p:cNvSpPr>
            <a:spLocks noGrp="1"/>
          </p:cNvSpPr>
          <p:nvPr>
            <p:ph type="title"/>
          </p:nvPr>
        </p:nvSpPr>
        <p:spPr>
          <a:xfrm>
            <a:off x="838200" y="365125"/>
            <a:ext cx="6795052" cy="1325563"/>
          </a:xfrm>
        </p:spPr>
        <p:txBody>
          <a:bodyPr/>
          <a:lstStyle/>
          <a:p>
            <a:r>
              <a:rPr lang="fi-FI"/>
              <a:t>Muokkaa </a:t>
            </a:r>
            <a:r>
              <a:rPr lang="fi-FI" err="1"/>
              <a:t>ots</a:t>
            </a:r>
            <a:r>
              <a:rPr lang="fi-FI"/>
              <a:t>. </a:t>
            </a:r>
            <a:r>
              <a:rPr lang="fi-FI" err="1"/>
              <a:t>perustyyl</a:t>
            </a:r>
            <a:r>
              <a:rPr lang="fi-FI"/>
              <a:t>. </a:t>
            </a:r>
            <a:r>
              <a:rPr lang="fi-FI" err="1"/>
              <a:t>napsautt</a:t>
            </a:r>
            <a:r>
              <a:rPr lang="fi-FI"/>
              <a:t>.</a:t>
            </a:r>
          </a:p>
        </p:txBody>
      </p:sp>
      <p:sp>
        <p:nvSpPr>
          <p:cNvPr id="3" name="Sisällön paikkamerkki 2">
            <a:extLst>
              <a:ext uri="{FF2B5EF4-FFF2-40B4-BE49-F238E27FC236}">
                <a16:creationId xmlns:a16="http://schemas.microsoft.com/office/drawing/2014/main" id="{592185DF-0728-F8CC-C935-44B6AF5ACC0E}"/>
              </a:ext>
            </a:extLst>
          </p:cNvPr>
          <p:cNvSpPr>
            <a:spLocks noGrp="1"/>
          </p:cNvSpPr>
          <p:nvPr>
            <p:ph idx="1"/>
          </p:nvPr>
        </p:nvSpPr>
        <p:spPr>
          <a:xfrm>
            <a:off x="838200" y="1825625"/>
            <a:ext cx="5327373" cy="4351338"/>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Päivämäärän paikkamerkki 3">
            <a:extLst>
              <a:ext uri="{FF2B5EF4-FFF2-40B4-BE49-F238E27FC236}">
                <a16:creationId xmlns:a16="http://schemas.microsoft.com/office/drawing/2014/main" id="{B6AF5F92-FBC7-9652-702D-94993A3B30B0}"/>
              </a:ext>
            </a:extLst>
          </p:cNvPr>
          <p:cNvSpPr>
            <a:spLocks noGrp="1"/>
          </p:cNvSpPr>
          <p:nvPr>
            <p:ph type="dt" sz="half" idx="10"/>
          </p:nvPr>
        </p:nvSpPr>
        <p:spPr/>
        <p:txBody>
          <a:bodyPr/>
          <a:lstStyle/>
          <a:p>
            <a:fld id="{D726AE87-3C71-42CA-903D-5EFED5045B9F}" type="datetimeFigureOut">
              <a:rPr lang="fi-FI" smtClean="0"/>
              <a:t>29.5.2026</a:t>
            </a:fld>
            <a:endParaRPr lang="fi-FI"/>
          </a:p>
        </p:txBody>
      </p:sp>
      <p:sp>
        <p:nvSpPr>
          <p:cNvPr id="5" name="Alatunnisteen paikkamerkki 4">
            <a:extLst>
              <a:ext uri="{FF2B5EF4-FFF2-40B4-BE49-F238E27FC236}">
                <a16:creationId xmlns:a16="http://schemas.microsoft.com/office/drawing/2014/main" id="{6D078D5D-1664-4D8E-041B-0E5FFE6B3727}"/>
              </a:ext>
            </a:extLst>
          </p:cNvPr>
          <p:cNvSpPr>
            <a:spLocks noGrp="1"/>
          </p:cNvSpPr>
          <p:nvPr>
            <p:ph type="ftr" sz="quarter" idx="11"/>
          </p:nvPr>
        </p:nvSpPr>
        <p:spPr/>
        <p:txBody>
          <a:bodyPr/>
          <a:lstStyle/>
          <a:p>
            <a:endParaRPr lang="fi-FI"/>
          </a:p>
        </p:txBody>
      </p:sp>
      <p:sp>
        <p:nvSpPr>
          <p:cNvPr id="6" name="Dian numeron paikkamerkki 5">
            <a:extLst>
              <a:ext uri="{FF2B5EF4-FFF2-40B4-BE49-F238E27FC236}">
                <a16:creationId xmlns:a16="http://schemas.microsoft.com/office/drawing/2014/main" id="{17B85894-C8EF-0A9B-82BD-3BC724BE8A36}"/>
              </a:ext>
            </a:extLst>
          </p:cNvPr>
          <p:cNvSpPr>
            <a:spLocks noGrp="1"/>
          </p:cNvSpPr>
          <p:nvPr>
            <p:ph type="sldNum" sz="quarter" idx="12"/>
          </p:nvPr>
        </p:nvSpPr>
        <p:spPr/>
        <p:txBody>
          <a:bodyPr/>
          <a:lstStyle/>
          <a:p>
            <a:fld id="{1D7B3ED1-F31A-4F4B-8CBF-BF1163CCAC85}" type="slidenum">
              <a:rPr lang="fi-FI" smtClean="0"/>
              <a:t>‹#›</a:t>
            </a:fld>
            <a:endParaRPr lang="fi-FI"/>
          </a:p>
        </p:txBody>
      </p:sp>
      <p:pic>
        <p:nvPicPr>
          <p:cNvPr id="7" name="Kuva 6">
            <a:extLst>
              <a:ext uri="{FF2B5EF4-FFF2-40B4-BE49-F238E27FC236}">
                <a16:creationId xmlns:a16="http://schemas.microsoft.com/office/drawing/2014/main" id="{EFCFD85C-68FA-ABCB-1E06-0A0C969DD9F6}"/>
              </a:ext>
            </a:extLst>
          </p:cNvPr>
          <p:cNvPicPr>
            <a:picLocks noChangeAspect="1"/>
          </p:cNvPicPr>
          <p:nvPr userDrawn="1"/>
        </p:nvPicPr>
        <p:blipFill>
          <a:blip>
            <a:extLst>
              <a:ext uri="{96DAC541-7B7A-43D3-8B79-37D633B846F1}">
                <asvg:svgBlip xmlns:asvg="http://schemas.microsoft.com/office/drawing/2016/SVG/main" r:embed="rId2"/>
              </a:ext>
            </a:extLst>
          </a:blip>
          <a:stretch>
            <a:fillRect/>
          </a:stretch>
        </p:blipFill>
        <p:spPr>
          <a:xfrm>
            <a:off x="501263" y="5735637"/>
            <a:ext cx="2345304" cy="857423"/>
          </a:xfrm>
          <a:prstGeom prst="rect">
            <a:avLst/>
          </a:prstGeom>
        </p:spPr>
      </p:pic>
    </p:spTree>
    <p:extLst>
      <p:ext uri="{BB962C8B-B14F-4D97-AF65-F5344CB8AC3E}">
        <p14:creationId xmlns:p14="http://schemas.microsoft.com/office/powerpoint/2010/main" val="28633250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 preserve="1">
  <p:cSld name="Kaksi sisältökohdetta">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46AF3272-FB4E-76B1-1DFE-80720C6529BF}"/>
              </a:ext>
            </a:extLst>
          </p:cNvPr>
          <p:cNvSpPr>
            <a:spLocks noGrp="1"/>
          </p:cNvSpPr>
          <p:nvPr>
            <p:ph type="title"/>
          </p:nvPr>
        </p:nvSpPr>
        <p:spPr/>
        <p:txBody>
          <a:bodyPr/>
          <a:lstStyle/>
          <a:p>
            <a:r>
              <a:rPr lang="fi-FI"/>
              <a:t>Muokkaa ots. perustyyl. napsautt.</a:t>
            </a:r>
          </a:p>
        </p:txBody>
      </p:sp>
      <p:sp>
        <p:nvSpPr>
          <p:cNvPr id="3" name="Sisällön paikkamerkki 2">
            <a:extLst>
              <a:ext uri="{FF2B5EF4-FFF2-40B4-BE49-F238E27FC236}">
                <a16:creationId xmlns:a16="http://schemas.microsoft.com/office/drawing/2014/main" id="{BDEE7A00-621C-3D43-DE80-BB29AF2C8327}"/>
              </a:ext>
            </a:extLst>
          </p:cNvPr>
          <p:cNvSpPr>
            <a:spLocks noGrp="1"/>
          </p:cNvSpPr>
          <p:nvPr>
            <p:ph sz="half" idx="1"/>
          </p:nvPr>
        </p:nvSpPr>
        <p:spPr>
          <a:xfrm>
            <a:off x="838200" y="1825625"/>
            <a:ext cx="5181600" cy="4351338"/>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Sisällön paikkamerkki 3">
            <a:extLst>
              <a:ext uri="{FF2B5EF4-FFF2-40B4-BE49-F238E27FC236}">
                <a16:creationId xmlns:a16="http://schemas.microsoft.com/office/drawing/2014/main" id="{7159AFB6-3A4B-9FAB-DCE1-12AA85BAEBF9}"/>
              </a:ext>
            </a:extLst>
          </p:cNvPr>
          <p:cNvSpPr>
            <a:spLocks noGrp="1"/>
          </p:cNvSpPr>
          <p:nvPr>
            <p:ph sz="half" idx="2"/>
          </p:nvPr>
        </p:nvSpPr>
        <p:spPr>
          <a:xfrm>
            <a:off x="6172200" y="1825625"/>
            <a:ext cx="5181600" cy="4351338"/>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5" name="Päivämäärän paikkamerkki 4">
            <a:extLst>
              <a:ext uri="{FF2B5EF4-FFF2-40B4-BE49-F238E27FC236}">
                <a16:creationId xmlns:a16="http://schemas.microsoft.com/office/drawing/2014/main" id="{B118FE2B-CC0F-C377-3C93-A94FE23295BB}"/>
              </a:ext>
            </a:extLst>
          </p:cNvPr>
          <p:cNvSpPr>
            <a:spLocks noGrp="1"/>
          </p:cNvSpPr>
          <p:nvPr>
            <p:ph type="dt" sz="half" idx="10"/>
          </p:nvPr>
        </p:nvSpPr>
        <p:spPr/>
        <p:txBody>
          <a:bodyPr/>
          <a:lstStyle/>
          <a:p>
            <a:fld id="{D726AE87-3C71-42CA-903D-5EFED5045B9F}" type="datetimeFigureOut">
              <a:rPr lang="fi-FI" smtClean="0"/>
              <a:t>29.5.2026</a:t>
            </a:fld>
            <a:endParaRPr lang="fi-FI"/>
          </a:p>
        </p:txBody>
      </p:sp>
      <p:sp>
        <p:nvSpPr>
          <p:cNvPr id="6" name="Alatunnisteen paikkamerkki 5">
            <a:extLst>
              <a:ext uri="{FF2B5EF4-FFF2-40B4-BE49-F238E27FC236}">
                <a16:creationId xmlns:a16="http://schemas.microsoft.com/office/drawing/2014/main" id="{B2EAB89C-4B1D-BA40-4645-7C8DCA245ECF}"/>
              </a:ext>
            </a:extLst>
          </p:cNvPr>
          <p:cNvSpPr>
            <a:spLocks noGrp="1"/>
          </p:cNvSpPr>
          <p:nvPr>
            <p:ph type="ftr" sz="quarter" idx="11"/>
          </p:nvPr>
        </p:nvSpPr>
        <p:spPr/>
        <p:txBody>
          <a:bodyPr/>
          <a:lstStyle/>
          <a:p>
            <a:endParaRPr lang="fi-FI"/>
          </a:p>
        </p:txBody>
      </p:sp>
      <p:sp>
        <p:nvSpPr>
          <p:cNvPr id="7" name="Dian numeron paikkamerkki 6">
            <a:extLst>
              <a:ext uri="{FF2B5EF4-FFF2-40B4-BE49-F238E27FC236}">
                <a16:creationId xmlns:a16="http://schemas.microsoft.com/office/drawing/2014/main" id="{6FC32CDC-219F-6B13-03FF-447D8B26C407}"/>
              </a:ext>
            </a:extLst>
          </p:cNvPr>
          <p:cNvSpPr>
            <a:spLocks noGrp="1"/>
          </p:cNvSpPr>
          <p:nvPr>
            <p:ph type="sldNum" sz="quarter" idx="12"/>
          </p:nvPr>
        </p:nvSpPr>
        <p:spPr/>
        <p:txBody>
          <a:bodyPr/>
          <a:lstStyle/>
          <a:p>
            <a:fld id="{1D7B3ED1-F31A-4F4B-8CBF-BF1163CCAC85}" type="slidenum">
              <a:rPr lang="fi-FI" smtClean="0"/>
              <a:t>‹#›</a:t>
            </a:fld>
            <a:endParaRPr lang="fi-FI"/>
          </a:p>
        </p:txBody>
      </p:sp>
      <p:pic>
        <p:nvPicPr>
          <p:cNvPr id="8" name="Kuva 7">
            <a:extLst>
              <a:ext uri="{FF2B5EF4-FFF2-40B4-BE49-F238E27FC236}">
                <a16:creationId xmlns:a16="http://schemas.microsoft.com/office/drawing/2014/main" id="{EA38CD01-1258-4E96-E7BF-E3B1A1DC8652}"/>
              </a:ext>
            </a:extLst>
          </p:cNvPr>
          <p:cNvPicPr>
            <a:picLocks noChangeAspect="1"/>
          </p:cNvPicPr>
          <p:nvPr userDrawn="1"/>
        </p:nvPicPr>
        <p:blipFill>
          <a:blip>
            <a:extLst>
              <a:ext uri="{96DAC541-7B7A-43D3-8B79-37D633B846F1}">
                <asvg:svgBlip xmlns:asvg="http://schemas.microsoft.com/office/drawing/2016/SVG/main" r:embed="rId2"/>
              </a:ext>
            </a:extLst>
          </a:blip>
          <a:stretch>
            <a:fillRect/>
          </a:stretch>
        </p:blipFill>
        <p:spPr>
          <a:xfrm>
            <a:off x="501263" y="5735637"/>
            <a:ext cx="2345304" cy="857423"/>
          </a:xfrm>
          <a:prstGeom prst="rect">
            <a:avLst/>
          </a:prstGeom>
        </p:spPr>
      </p:pic>
    </p:spTree>
    <p:extLst>
      <p:ext uri="{BB962C8B-B14F-4D97-AF65-F5344CB8AC3E}">
        <p14:creationId xmlns:p14="http://schemas.microsoft.com/office/powerpoint/2010/main" val="284588275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woTxTwoObj" preserve="1">
  <p:cSld name="Vertailu">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DEDEE27F-CD24-8BA3-E9D5-CDE64DCCA76F}"/>
              </a:ext>
            </a:extLst>
          </p:cNvPr>
          <p:cNvSpPr>
            <a:spLocks noGrp="1"/>
          </p:cNvSpPr>
          <p:nvPr>
            <p:ph type="title"/>
          </p:nvPr>
        </p:nvSpPr>
        <p:spPr>
          <a:xfrm>
            <a:off x="839788" y="365125"/>
            <a:ext cx="10515600" cy="1325563"/>
          </a:xfrm>
        </p:spPr>
        <p:txBody>
          <a:bodyPr/>
          <a:lstStyle/>
          <a:p>
            <a:r>
              <a:rPr lang="fi-FI"/>
              <a:t>Muokkaa ots. perustyyl. napsautt.</a:t>
            </a:r>
          </a:p>
        </p:txBody>
      </p:sp>
      <p:sp>
        <p:nvSpPr>
          <p:cNvPr id="3" name="Tekstin paikkamerkki 2">
            <a:extLst>
              <a:ext uri="{FF2B5EF4-FFF2-40B4-BE49-F238E27FC236}">
                <a16:creationId xmlns:a16="http://schemas.microsoft.com/office/drawing/2014/main" id="{AF27EFD9-2157-4DA3-30F5-E1E9782D76B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 napsauttamalla</a:t>
            </a:r>
          </a:p>
        </p:txBody>
      </p:sp>
      <p:sp>
        <p:nvSpPr>
          <p:cNvPr id="4" name="Sisällön paikkamerkki 3">
            <a:extLst>
              <a:ext uri="{FF2B5EF4-FFF2-40B4-BE49-F238E27FC236}">
                <a16:creationId xmlns:a16="http://schemas.microsoft.com/office/drawing/2014/main" id="{FB68A93E-2E61-4429-0B91-D5EF12E296F5}"/>
              </a:ext>
            </a:extLst>
          </p:cNvPr>
          <p:cNvSpPr>
            <a:spLocks noGrp="1"/>
          </p:cNvSpPr>
          <p:nvPr>
            <p:ph sz="half" idx="2"/>
          </p:nvPr>
        </p:nvSpPr>
        <p:spPr>
          <a:xfrm>
            <a:off x="839788" y="2505075"/>
            <a:ext cx="5157787" cy="3684588"/>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5" name="Tekstin paikkamerkki 4">
            <a:extLst>
              <a:ext uri="{FF2B5EF4-FFF2-40B4-BE49-F238E27FC236}">
                <a16:creationId xmlns:a16="http://schemas.microsoft.com/office/drawing/2014/main" id="{7B2B5D00-B71D-F8CD-69D5-9162CEC9CAE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 napsauttamalla</a:t>
            </a:r>
          </a:p>
        </p:txBody>
      </p:sp>
      <p:sp>
        <p:nvSpPr>
          <p:cNvPr id="6" name="Sisällön paikkamerkki 5">
            <a:extLst>
              <a:ext uri="{FF2B5EF4-FFF2-40B4-BE49-F238E27FC236}">
                <a16:creationId xmlns:a16="http://schemas.microsoft.com/office/drawing/2014/main" id="{FE04B4D3-8ECB-C648-F860-6AF44BCDC1F8}"/>
              </a:ext>
            </a:extLst>
          </p:cNvPr>
          <p:cNvSpPr>
            <a:spLocks noGrp="1"/>
          </p:cNvSpPr>
          <p:nvPr>
            <p:ph sz="quarter" idx="4"/>
          </p:nvPr>
        </p:nvSpPr>
        <p:spPr>
          <a:xfrm>
            <a:off x="6172200" y="2505075"/>
            <a:ext cx="5183188" cy="3684588"/>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7" name="Päivämäärän paikkamerkki 6">
            <a:extLst>
              <a:ext uri="{FF2B5EF4-FFF2-40B4-BE49-F238E27FC236}">
                <a16:creationId xmlns:a16="http://schemas.microsoft.com/office/drawing/2014/main" id="{15B2A68E-D18B-FC69-582A-0B971239F04C}"/>
              </a:ext>
            </a:extLst>
          </p:cNvPr>
          <p:cNvSpPr>
            <a:spLocks noGrp="1"/>
          </p:cNvSpPr>
          <p:nvPr>
            <p:ph type="dt" sz="half" idx="10"/>
          </p:nvPr>
        </p:nvSpPr>
        <p:spPr/>
        <p:txBody>
          <a:bodyPr/>
          <a:lstStyle/>
          <a:p>
            <a:fld id="{D726AE87-3C71-42CA-903D-5EFED5045B9F}" type="datetimeFigureOut">
              <a:rPr lang="fi-FI" smtClean="0"/>
              <a:t>29.5.2026</a:t>
            </a:fld>
            <a:endParaRPr lang="fi-FI"/>
          </a:p>
        </p:txBody>
      </p:sp>
      <p:sp>
        <p:nvSpPr>
          <p:cNvPr id="8" name="Alatunnisteen paikkamerkki 7">
            <a:extLst>
              <a:ext uri="{FF2B5EF4-FFF2-40B4-BE49-F238E27FC236}">
                <a16:creationId xmlns:a16="http://schemas.microsoft.com/office/drawing/2014/main" id="{199037E7-2C11-0B98-ADE4-1D416342C0A2}"/>
              </a:ext>
            </a:extLst>
          </p:cNvPr>
          <p:cNvSpPr>
            <a:spLocks noGrp="1"/>
          </p:cNvSpPr>
          <p:nvPr>
            <p:ph type="ftr" sz="quarter" idx="11"/>
          </p:nvPr>
        </p:nvSpPr>
        <p:spPr/>
        <p:txBody>
          <a:bodyPr/>
          <a:lstStyle/>
          <a:p>
            <a:endParaRPr lang="fi-FI"/>
          </a:p>
        </p:txBody>
      </p:sp>
      <p:sp>
        <p:nvSpPr>
          <p:cNvPr id="9" name="Dian numeron paikkamerkki 8">
            <a:extLst>
              <a:ext uri="{FF2B5EF4-FFF2-40B4-BE49-F238E27FC236}">
                <a16:creationId xmlns:a16="http://schemas.microsoft.com/office/drawing/2014/main" id="{B97AE6EE-1F18-805B-6EFC-6DFDCE446555}"/>
              </a:ext>
            </a:extLst>
          </p:cNvPr>
          <p:cNvSpPr>
            <a:spLocks noGrp="1"/>
          </p:cNvSpPr>
          <p:nvPr>
            <p:ph type="sldNum" sz="quarter" idx="12"/>
          </p:nvPr>
        </p:nvSpPr>
        <p:spPr/>
        <p:txBody>
          <a:bodyPr/>
          <a:lstStyle/>
          <a:p>
            <a:fld id="{1D7B3ED1-F31A-4F4B-8CBF-BF1163CCAC85}" type="slidenum">
              <a:rPr lang="fi-FI" smtClean="0"/>
              <a:t>‹#›</a:t>
            </a:fld>
            <a:endParaRPr lang="fi-FI"/>
          </a:p>
        </p:txBody>
      </p:sp>
      <p:pic>
        <p:nvPicPr>
          <p:cNvPr id="10" name="Kuva 9">
            <a:extLst>
              <a:ext uri="{FF2B5EF4-FFF2-40B4-BE49-F238E27FC236}">
                <a16:creationId xmlns:a16="http://schemas.microsoft.com/office/drawing/2014/main" id="{90B6A2E7-1B2F-E35A-0345-6606D6E67C5E}"/>
              </a:ext>
            </a:extLst>
          </p:cNvPr>
          <p:cNvPicPr>
            <a:picLocks noChangeAspect="1"/>
          </p:cNvPicPr>
          <p:nvPr userDrawn="1"/>
        </p:nvPicPr>
        <p:blipFill>
          <a:blip>
            <a:extLst>
              <a:ext uri="{96DAC541-7B7A-43D3-8B79-37D633B846F1}">
                <asvg:svgBlip xmlns:asvg="http://schemas.microsoft.com/office/drawing/2016/SVG/main" r:embed="rId2"/>
              </a:ext>
            </a:extLst>
          </a:blip>
          <a:stretch>
            <a:fillRect/>
          </a:stretch>
        </p:blipFill>
        <p:spPr>
          <a:xfrm>
            <a:off x="501263" y="5735637"/>
            <a:ext cx="2345304" cy="857423"/>
          </a:xfrm>
          <a:prstGeom prst="rect">
            <a:avLst/>
          </a:prstGeom>
        </p:spPr>
      </p:pic>
    </p:spTree>
    <p:extLst>
      <p:ext uri="{BB962C8B-B14F-4D97-AF65-F5344CB8AC3E}">
        <p14:creationId xmlns:p14="http://schemas.microsoft.com/office/powerpoint/2010/main" val="188368228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itleOnly" preserve="1">
  <p:cSld name="Vain otsikko">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FA5FCC13-A86C-6789-D127-CB7EDD1AF2B7}"/>
              </a:ext>
            </a:extLst>
          </p:cNvPr>
          <p:cNvSpPr>
            <a:spLocks noGrp="1"/>
          </p:cNvSpPr>
          <p:nvPr>
            <p:ph type="title"/>
          </p:nvPr>
        </p:nvSpPr>
        <p:spPr/>
        <p:txBody>
          <a:bodyPr/>
          <a:lstStyle/>
          <a:p>
            <a:r>
              <a:rPr lang="fi-FI"/>
              <a:t>Muokkaa ots. perustyyl. napsautt.</a:t>
            </a:r>
          </a:p>
        </p:txBody>
      </p:sp>
      <p:sp>
        <p:nvSpPr>
          <p:cNvPr id="3" name="Päivämäärän paikkamerkki 2">
            <a:extLst>
              <a:ext uri="{FF2B5EF4-FFF2-40B4-BE49-F238E27FC236}">
                <a16:creationId xmlns:a16="http://schemas.microsoft.com/office/drawing/2014/main" id="{A46A7D8C-1CE7-7E41-A419-E06D9A6F6CA0}"/>
              </a:ext>
            </a:extLst>
          </p:cNvPr>
          <p:cNvSpPr>
            <a:spLocks noGrp="1"/>
          </p:cNvSpPr>
          <p:nvPr>
            <p:ph type="dt" sz="half" idx="10"/>
          </p:nvPr>
        </p:nvSpPr>
        <p:spPr/>
        <p:txBody>
          <a:bodyPr/>
          <a:lstStyle/>
          <a:p>
            <a:fld id="{D726AE87-3C71-42CA-903D-5EFED5045B9F}" type="datetimeFigureOut">
              <a:rPr lang="fi-FI" smtClean="0"/>
              <a:t>29.5.2026</a:t>
            </a:fld>
            <a:endParaRPr lang="fi-FI"/>
          </a:p>
        </p:txBody>
      </p:sp>
      <p:sp>
        <p:nvSpPr>
          <p:cNvPr id="4" name="Alatunnisteen paikkamerkki 3">
            <a:extLst>
              <a:ext uri="{FF2B5EF4-FFF2-40B4-BE49-F238E27FC236}">
                <a16:creationId xmlns:a16="http://schemas.microsoft.com/office/drawing/2014/main" id="{5CE1E6BA-D45D-5421-A90A-EBDF4A908395}"/>
              </a:ext>
            </a:extLst>
          </p:cNvPr>
          <p:cNvSpPr>
            <a:spLocks noGrp="1"/>
          </p:cNvSpPr>
          <p:nvPr>
            <p:ph type="ftr" sz="quarter" idx="11"/>
          </p:nvPr>
        </p:nvSpPr>
        <p:spPr/>
        <p:txBody>
          <a:bodyPr/>
          <a:lstStyle/>
          <a:p>
            <a:endParaRPr lang="fi-FI"/>
          </a:p>
        </p:txBody>
      </p:sp>
      <p:sp>
        <p:nvSpPr>
          <p:cNvPr id="5" name="Dian numeron paikkamerkki 4">
            <a:extLst>
              <a:ext uri="{FF2B5EF4-FFF2-40B4-BE49-F238E27FC236}">
                <a16:creationId xmlns:a16="http://schemas.microsoft.com/office/drawing/2014/main" id="{B58F9E41-8919-FA38-DD05-B558896555D0}"/>
              </a:ext>
            </a:extLst>
          </p:cNvPr>
          <p:cNvSpPr>
            <a:spLocks noGrp="1"/>
          </p:cNvSpPr>
          <p:nvPr>
            <p:ph type="sldNum" sz="quarter" idx="12"/>
          </p:nvPr>
        </p:nvSpPr>
        <p:spPr/>
        <p:txBody>
          <a:bodyPr/>
          <a:lstStyle/>
          <a:p>
            <a:fld id="{1D7B3ED1-F31A-4F4B-8CBF-BF1163CCAC85}" type="slidenum">
              <a:rPr lang="fi-FI" smtClean="0"/>
              <a:t>‹#›</a:t>
            </a:fld>
            <a:endParaRPr lang="fi-FI"/>
          </a:p>
        </p:txBody>
      </p:sp>
      <p:pic>
        <p:nvPicPr>
          <p:cNvPr id="6" name="Kuva 5">
            <a:extLst>
              <a:ext uri="{FF2B5EF4-FFF2-40B4-BE49-F238E27FC236}">
                <a16:creationId xmlns:a16="http://schemas.microsoft.com/office/drawing/2014/main" id="{C4F43146-A51B-C971-9B9C-6F943672FD89}"/>
              </a:ext>
            </a:extLst>
          </p:cNvPr>
          <p:cNvPicPr>
            <a:picLocks noChangeAspect="1"/>
          </p:cNvPicPr>
          <p:nvPr userDrawn="1"/>
        </p:nvPicPr>
        <p:blipFill>
          <a:blip>
            <a:extLst>
              <a:ext uri="{96DAC541-7B7A-43D3-8B79-37D633B846F1}">
                <asvg:svgBlip xmlns:asvg="http://schemas.microsoft.com/office/drawing/2016/SVG/main" r:embed="rId2"/>
              </a:ext>
            </a:extLst>
          </a:blip>
          <a:stretch>
            <a:fillRect/>
          </a:stretch>
        </p:blipFill>
        <p:spPr>
          <a:xfrm>
            <a:off x="501263" y="5735637"/>
            <a:ext cx="2345304" cy="857423"/>
          </a:xfrm>
          <a:prstGeom prst="rect">
            <a:avLst/>
          </a:prstGeom>
        </p:spPr>
      </p:pic>
    </p:spTree>
    <p:extLst>
      <p:ext uri="{BB962C8B-B14F-4D97-AF65-F5344CB8AC3E}">
        <p14:creationId xmlns:p14="http://schemas.microsoft.com/office/powerpoint/2010/main" val="355323875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Otsikon paikkamerkki 1">
            <a:extLst>
              <a:ext uri="{FF2B5EF4-FFF2-40B4-BE49-F238E27FC236}">
                <a16:creationId xmlns:a16="http://schemas.microsoft.com/office/drawing/2014/main" id="{59A51C7E-5235-76C7-36E0-DA195BC74DF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i-FI"/>
              <a:t>Muokkaa </a:t>
            </a:r>
            <a:r>
              <a:rPr lang="fi-FI" err="1"/>
              <a:t>ots</a:t>
            </a:r>
            <a:r>
              <a:rPr lang="fi-FI"/>
              <a:t>. </a:t>
            </a:r>
            <a:r>
              <a:rPr lang="fi-FI" err="1"/>
              <a:t>perustyyl</a:t>
            </a:r>
            <a:r>
              <a:rPr lang="fi-FI"/>
              <a:t>. </a:t>
            </a:r>
            <a:r>
              <a:rPr lang="fi-FI" err="1"/>
              <a:t>napsautt</a:t>
            </a:r>
            <a:r>
              <a:rPr lang="fi-FI"/>
              <a:t>.</a:t>
            </a:r>
          </a:p>
        </p:txBody>
      </p:sp>
      <p:sp>
        <p:nvSpPr>
          <p:cNvPr id="3" name="Tekstin paikkamerkki 2">
            <a:extLst>
              <a:ext uri="{FF2B5EF4-FFF2-40B4-BE49-F238E27FC236}">
                <a16:creationId xmlns:a16="http://schemas.microsoft.com/office/drawing/2014/main" id="{6D849B01-638E-0FB2-51A8-1F97222D91D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Päivämäärän paikkamerkki 3">
            <a:extLst>
              <a:ext uri="{FF2B5EF4-FFF2-40B4-BE49-F238E27FC236}">
                <a16:creationId xmlns:a16="http://schemas.microsoft.com/office/drawing/2014/main" id="{38765165-088C-07DB-08A5-D6F36D97C47A}"/>
              </a:ext>
            </a:extLst>
          </p:cNvPr>
          <p:cNvSpPr>
            <a:spLocks noGrp="1"/>
          </p:cNvSpPr>
          <p:nvPr>
            <p:ph type="dt" sz="half" idx="2"/>
          </p:nvPr>
        </p:nvSpPr>
        <p:spPr>
          <a:xfrm>
            <a:off x="4397070" y="6356350"/>
            <a:ext cx="1768503"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D726AE87-3C71-42CA-903D-5EFED5045B9F}" type="datetimeFigureOut">
              <a:rPr lang="fi-FI" smtClean="0"/>
              <a:pPr/>
              <a:t>29.5.2026</a:t>
            </a:fld>
            <a:endParaRPr lang="fi-FI"/>
          </a:p>
        </p:txBody>
      </p:sp>
      <p:sp>
        <p:nvSpPr>
          <p:cNvPr id="5" name="Alatunnisteen paikkamerkki 4">
            <a:extLst>
              <a:ext uri="{FF2B5EF4-FFF2-40B4-BE49-F238E27FC236}">
                <a16:creationId xmlns:a16="http://schemas.microsoft.com/office/drawing/2014/main" id="{BF0BC097-90F5-091A-C43E-A732CCCD0612}"/>
              </a:ext>
            </a:extLst>
          </p:cNvPr>
          <p:cNvSpPr>
            <a:spLocks noGrp="1"/>
          </p:cNvSpPr>
          <p:nvPr>
            <p:ph type="ftr" sz="quarter" idx="3"/>
          </p:nvPr>
        </p:nvSpPr>
        <p:spPr>
          <a:xfrm>
            <a:off x="6622774" y="6356350"/>
            <a:ext cx="41148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endParaRPr lang="fi-FI"/>
          </a:p>
        </p:txBody>
      </p:sp>
      <p:sp>
        <p:nvSpPr>
          <p:cNvPr id="6" name="Dian numeron paikkamerkki 5">
            <a:extLst>
              <a:ext uri="{FF2B5EF4-FFF2-40B4-BE49-F238E27FC236}">
                <a16:creationId xmlns:a16="http://schemas.microsoft.com/office/drawing/2014/main" id="{6B560296-E9AB-4778-376E-50C8B0188B93}"/>
              </a:ext>
            </a:extLst>
          </p:cNvPr>
          <p:cNvSpPr>
            <a:spLocks noGrp="1"/>
          </p:cNvSpPr>
          <p:nvPr>
            <p:ph type="sldNum" sz="quarter" idx="4"/>
          </p:nvPr>
        </p:nvSpPr>
        <p:spPr>
          <a:xfrm>
            <a:off x="10996653" y="6356350"/>
            <a:ext cx="913737"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1D7B3ED1-F31A-4F4B-8CBF-BF1163CCAC85}" type="slidenum">
              <a:rPr lang="fi-FI" smtClean="0"/>
              <a:t>‹#›</a:t>
            </a:fld>
            <a:endParaRPr lang="fi-FI"/>
          </a:p>
        </p:txBody>
      </p:sp>
    </p:spTree>
    <p:extLst>
      <p:ext uri="{BB962C8B-B14F-4D97-AF65-F5344CB8AC3E}">
        <p14:creationId xmlns:p14="http://schemas.microsoft.com/office/powerpoint/2010/main" val="3212324486"/>
      </p:ext>
    </p:extLst>
  </p:cSld>
  <p:clrMap bg1="lt1" tx1="dk1" bg2="lt2" tx2="dk2" accent1="accent1" accent2="accent2" accent3="accent3" accent4="accent4" accent5="accent5" accent6="accent6" hlink="hlink" folHlink="folHlink"/>
  <p:sldLayoutIdLst>
    <p:sldLayoutId id="2147483661" r:id="rId1"/>
    <p:sldLayoutId id="2147483673" r:id="rId2"/>
    <p:sldLayoutId id="2147483674" r:id="rId3"/>
    <p:sldLayoutId id="2147483675" r:id="rId4"/>
    <p:sldLayoutId id="2147483662" r:id="rId5"/>
    <p:sldLayoutId id="2147483676" r:id="rId6"/>
    <p:sldLayoutId id="2147483664" r:id="rId7"/>
    <p:sldLayoutId id="2147483665" r:id="rId8"/>
    <p:sldLayoutId id="2147483666" r:id="rId9"/>
    <p:sldLayoutId id="2147483667" r:id="rId10"/>
    <p:sldLayoutId id="2147483668" r:id="rId11"/>
    <p:sldLayoutId id="2147483669" r:id="rId12"/>
    <p:sldLayoutId id="2147483677" r:id="rId13"/>
    <p:sldLayoutId id="2147483678" r:id="rId14"/>
    <p:sldLayoutId id="2147483679" r:id="rId15"/>
    <p:sldLayoutId id="2147483680" r:id="rId16"/>
    <p:sldLayoutId id="2147483681" r:id="rId17"/>
    <p:sldLayoutId id="2147483682" r:id="rId18"/>
  </p:sldLayoutIdLst>
  <p:txStyles>
    <p:titleStyle>
      <a:lvl1pPr algn="l" defTabSz="914400" rtl="0" eaLnBrk="1" latinLnBrk="0" hangingPunct="1">
        <a:lnSpc>
          <a:spcPct val="90000"/>
        </a:lnSpc>
        <a:spcBef>
          <a:spcPct val="0"/>
        </a:spcBef>
        <a:buNone/>
        <a:defRPr sz="3600" b="1"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1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2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4.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4.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5.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5.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5.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8.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8.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8.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5.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216CE2E8-D469-F80D-6C70-8398EB726CE1}"/>
              </a:ext>
            </a:extLst>
          </p:cNvPr>
          <p:cNvSpPr>
            <a:spLocks noGrp="1"/>
          </p:cNvSpPr>
          <p:nvPr>
            <p:ph type="title"/>
          </p:nvPr>
        </p:nvSpPr>
        <p:spPr>
          <a:xfrm>
            <a:off x="831850" y="1113392"/>
            <a:ext cx="8907572" cy="1831827"/>
          </a:xfrm>
        </p:spPr>
        <p:txBody>
          <a:bodyPr/>
          <a:lstStyle/>
          <a:p>
            <a:r>
              <a:rPr lang="fi-FI"/>
              <a:t>Yhteistoimintasopimuksen ja 54 §-sopimuksen tarkastelu</a:t>
            </a:r>
          </a:p>
        </p:txBody>
      </p:sp>
      <p:sp>
        <p:nvSpPr>
          <p:cNvPr id="3" name="Tekstin paikkamerkki 2">
            <a:extLst>
              <a:ext uri="{FF2B5EF4-FFF2-40B4-BE49-F238E27FC236}">
                <a16:creationId xmlns:a16="http://schemas.microsoft.com/office/drawing/2014/main" id="{A5AAF94B-F1DE-5238-A6A3-FE7693F27835}"/>
              </a:ext>
            </a:extLst>
          </p:cNvPr>
          <p:cNvSpPr>
            <a:spLocks noGrp="1"/>
          </p:cNvSpPr>
          <p:nvPr>
            <p:ph type="body" idx="1"/>
          </p:nvPr>
        </p:nvSpPr>
        <p:spPr>
          <a:xfrm>
            <a:off x="555405" y="5274412"/>
            <a:ext cx="6781062" cy="940392"/>
          </a:xfrm>
        </p:spPr>
        <p:txBody>
          <a:bodyPr/>
          <a:lstStyle/>
          <a:p>
            <a:r>
              <a:rPr lang="fi-FI" b="1"/>
              <a:t>Turun työllisyysalueen kuntajohtajakokous 11.6.2026</a:t>
            </a:r>
          </a:p>
        </p:txBody>
      </p:sp>
      <p:sp>
        <p:nvSpPr>
          <p:cNvPr id="6" name="Tekstiruutu 5">
            <a:extLst>
              <a:ext uri="{FF2B5EF4-FFF2-40B4-BE49-F238E27FC236}">
                <a16:creationId xmlns:a16="http://schemas.microsoft.com/office/drawing/2014/main" id="{ADE73836-31EF-4280-24DF-08F763A6852B}"/>
              </a:ext>
            </a:extLst>
          </p:cNvPr>
          <p:cNvSpPr txBox="1"/>
          <p:nvPr/>
        </p:nvSpPr>
        <p:spPr>
          <a:xfrm>
            <a:off x="831850" y="3024963"/>
            <a:ext cx="8365313" cy="584775"/>
          </a:xfrm>
          <a:prstGeom prst="rect">
            <a:avLst/>
          </a:prstGeom>
          <a:noFill/>
        </p:spPr>
        <p:txBody>
          <a:bodyPr wrap="square" rtlCol="0">
            <a:spAutoFit/>
          </a:bodyPr>
          <a:lstStyle/>
          <a:p>
            <a:r>
              <a:rPr lang="fi-FI" sz="3200" b="1">
                <a:solidFill>
                  <a:schemeClr val="bg1"/>
                </a:solidFill>
              </a:rPr>
              <a:t>Keskeiset sopimusmuutokset </a:t>
            </a:r>
          </a:p>
        </p:txBody>
      </p:sp>
    </p:spTree>
    <p:extLst>
      <p:ext uri="{BB962C8B-B14F-4D97-AF65-F5344CB8AC3E}">
        <p14:creationId xmlns:p14="http://schemas.microsoft.com/office/powerpoint/2010/main" val="214953323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4B240BE-921B-E527-9182-CAAD33553B7D}"/>
            </a:ext>
          </a:extLst>
        </p:cNvPr>
        <p:cNvGrpSpPr/>
        <p:nvPr/>
      </p:nvGrpSpPr>
      <p:grpSpPr>
        <a:xfrm>
          <a:off x="0" y="0"/>
          <a:ext cx="0" cy="0"/>
          <a:chOff x="0" y="0"/>
          <a:chExt cx="0" cy="0"/>
        </a:xfrm>
      </p:grpSpPr>
      <p:sp>
        <p:nvSpPr>
          <p:cNvPr id="2" name="Otsikko 1">
            <a:extLst>
              <a:ext uri="{FF2B5EF4-FFF2-40B4-BE49-F238E27FC236}">
                <a16:creationId xmlns:a16="http://schemas.microsoft.com/office/drawing/2014/main" id="{09F6A4AB-CCCC-4604-E9C7-2EA859C3B103}"/>
              </a:ext>
            </a:extLst>
          </p:cNvPr>
          <p:cNvSpPr>
            <a:spLocks noGrp="1"/>
          </p:cNvSpPr>
          <p:nvPr>
            <p:ph type="title"/>
          </p:nvPr>
        </p:nvSpPr>
        <p:spPr/>
        <p:txBody>
          <a:bodyPr/>
          <a:lstStyle/>
          <a:p>
            <a:r>
              <a:rPr lang="fi-FI"/>
              <a:t>Yhteistoimintasopimus, muutos 4</a:t>
            </a:r>
          </a:p>
        </p:txBody>
      </p:sp>
      <p:sp>
        <p:nvSpPr>
          <p:cNvPr id="3" name="Sisällön paikkamerkki 2">
            <a:extLst>
              <a:ext uri="{FF2B5EF4-FFF2-40B4-BE49-F238E27FC236}">
                <a16:creationId xmlns:a16="http://schemas.microsoft.com/office/drawing/2014/main" id="{B1877066-A18F-3DA0-5ED1-AA37C22A1E0D}"/>
              </a:ext>
            </a:extLst>
          </p:cNvPr>
          <p:cNvSpPr>
            <a:spLocks noGrp="1"/>
          </p:cNvSpPr>
          <p:nvPr>
            <p:ph idx="1"/>
          </p:nvPr>
        </p:nvSpPr>
        <p:spPr>
          <a:xfrm>
            <a:off x="838200" y="1573619"/>
            <a:ext cx="10515600" cy="4227105"/>
          </a:xfrm>
        </p:spPr>
        <p:txBody>
          <a:bodyPr>
            <a:normAutofit/>
          </a:bodyPr>
          <a:lstStyle/>
          <a:p>
            <a:pPr marL="0" indent="0">
              <a:buNone/>
            </a:pPr>
            <a:r>
              <a:rPr lang="fi-FI" sz="1600" b="1"/>
              <a:t>Uusi teksti:</a:t>
            </a:r>
          </a:p>
          <a:p>
            <a:pPr marL="0" lvl="0" indent="0">
              <a:buNone/>
            </a:pPr>
            <a:r>
              <a:rPr lang="fi-FI" sz="1600" b="1"/>
              <a:t>Luku: 13. Varautuminen sekä toimivalta normaaliolojen häiriötilanteissa ja poikkeusoloissa</a:t>
            </a:r>
            <a:br>
              <a:rPr lang="fi-FI" sz="1600" b="1"/>
            </a:br>
            <a:endParaRPr lang="fi-FI" sz="1600" b="1"/>
          </a:p>
          <a:p>
            <a:pPr marL="0" lvl="0" indent="0">
              <a:buNone/>
            </a:pPr>
            <a:r>
              <a:rPr lang="fi-FI" sz="1600">
                <a:highlight>
                  <a:srgbClr val="FFFF00"/>
                </a:highlight>
              </a:rPr>
              <a:t>13.1 Luvun tarkoitus</a:t>
            </a:r>
            <a:br>
              <a:rPr lang="fi-FI" sz="1600">
                <a:highlight>
                  <a:srgbClr val="FFFF00"/>
                </a:highlight>
              </a:rPr>
            </a:br>
            <a:r>
              <a:rPr lang="fi-FI" sz="1600">
                <a:highlight>
                  <a:srgbClr val="FFFF00"/>
                </a:highlight>
              </a:rPr>
              <a:t>Tämän luvun tarkoituksena on määritellä poikkeusoloissa ja normaaliolojen häiriötilanteissa sovellettavat erityistoimivaltaa koskevat määräykset. </a:t>
            </a:r>
          </a:p>
          <a:p>
            <a:pPr marL="0" indent="0">
              <a:buNone/>
            </a:pPr>
            <a:r>
              <a:rPr lang="fi-FI" sz="1600">
                <a:highlight>
                  <a:srgbClr val="FFFF00"/>
                </a:highlight>
              </a:rPr>
              <a:t>13.2 Soveltamisala</a:t>
            </a:r>
            <a:br>
              <a:rPr lang="fi-FI" sz="1600">
                <a:highlight>
                  <a:srgbClr val="FFFF00"/>
                </a:highlight>
              </a:rPr>
            </a:br>
            <a:r>
              <a:rPr lang="fi-FI" sz="1600">
                <a:highlight>
                  <a:srgbClr val="FFFF00"/>
                </a:highlight>
              </a:rPr>
              <a:t>Tätä lukua sovelletaan häiriötilanteissa ja valmiuslaissa määritellyissä poikkeusoloissa sekä niihin valmistautumisessa. Häiriötilanteilla tarkoitetaan tapahtumia ja tilanteita, jotka edellyttävät työllisyysalueen johtamisessa tai palvelutuotannossa normaalioloista poikkeavia toimenpiteitä, tehtäviä ja toimivaltuuksia. </a:t>
            </a:r>
          </a:p>
          <a:p>
            <a:pPr marL="0" indent="0">
              <a:buNone/>
            </a:pPr>
            <a:r>
              <a:rPr lang="fi-FI" sz="1600">
                <a:highlight>
                  <a:srgbClr val="FFFF00"/>
                </a:highlight>
              </a:rPr>
              <a:t>Poikkeusoloja ovat valmiuslaissa määritellyt tilanteet. </a:t>
            </a:r>
          </a:p>
          <a:p>
            <a:pPr marL="0" indent="0">
              <a:buNone/>
            </a:pPr>
            <a:r>
              <a:rPr lang="fi-FI" sz="1600">
                <a:highlight>
                  <a:srgbClr val="FFFF00"/>
                </a:highlight>
              </a:rPr>
              <a:t>13.3 Erityistoimivallan käyttöönottaminen</a:t>
            </a:r>
          </a:p>
          <a:p>
            <a:pPr marL="0" indent="0">
              <a:buNone/>
            </a:pPr>
            <a:r>
              <a:rPr lang="fi-FI" sz="1600">
                <a:highlight>
                  <a:srgbClr val="FFFF00"/>
                </a:highlight>
              </a:rPr>
              <a:t>Erityistoimivallan käyttöönottamisesta ja sen edellytyksistä poikkeusoloissa tai normaaliolojen häiriötilanteissa on säädetty vastuukunnan hallintosäännössä. Sopijapuolet sitoutuvat noudattavamaan vastuukunnan hallintosäännössä määriteltyjä menettelyjä ja toimivaltajärjestelyjä. </a:t>
            </a:r>
          </a:p>
          <a:p>
            <a:pPr marL="0" indent="0">
              <a:buNone/>
            </a:pPr>
            <a:endParaRPr lang="fi-FI" sz="1600"/>
          </a:p>
          <a:p>
            <a:pPr marL="0" indent="0">
              <a:buNone/>
            </a:pPr>
            <a:endParaRPr lang="fi-FI" sz="1600"/>
          </a:p>
          <a:p>
            <a:pPr marL="0" indent="0">
              <a:buNone/>
            </a:pPr>
            <a:endParaRPr lang="fi-FI" sz="1600"/>
          </a:p>
          <a:p>
            <a:pPr marL="0" indent="0">
              <a:buNone/>
            </a:pPr>
            <a:endParaRPr lang="fi-FI" sz="1600"/>
          </a:p>
          <a:p>
            <a:pPr marL="0" indent="0">
              <a:buNone/>
            </a:pPr>
            <a:endParaRPr lang="fi-FI"/>
          </a:p>
          <a:p>
            <a:pPr marL="0" indent="0">
              <a:buNone/>
            </a:pPr>
            <a:endParaRPr lang="fi-FI"/>
          </a:p>
        </p:txBody>
      </p:sp>
    </p:spTree>
    <p:extLst>
      <p:ext uri="{BB962C8B-B14F-4D97-AF65-F5344CB8AC3E}">
        <p14:creationId xmlns:p14="http://schemas.microsoft.com/office/powerpoint/2010/main" val="255888307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83EBB82-073B-92C3-EA40-208337D78A9A}"/>
            </a:ext>
          </a:extLst>
        </p:cNvPr>
        <p:cNvGrpSpPr/>
        <p:nvPr/>
      </p:nvGrpSpPr>
      <p:grpSpPr>
        <a:xfrm>
          <a:off x="0" y="0"/>
          <a:ext cx="0" cy="0"/>
          <a:chOff x="0" y="0"/>
          <a:chExt cx="0" cy="0"/>
        </a:xfrm>
      </p:grpSpPr>
      <p:sp>
        <p:nvSpPr>
          <p:cNvPr id="5" name="Tekstiruutu 4">
            <a:extLst>
              <a:ext uri="{FF2B5EF4-FFF2-40B4-BE49-F238E27FC236}">
                <a16:creationId xmlns:a16="http://schemas.microsoft.com/office/drawing/2014/main" id="{0E4D129D-8CDF-9C6B-D687-1630407A2475}"/>
              </a:ext>
            </a:extLst>
          </p:cNvPr>
          <p:cNvSpPr txBox="1"/>
          <p:nvPr/>
        </p:nvSpPr>
        <p:spPr>
          <a:xfrm>
            <a:off x="600007" y="2190721"/>
            <a:ext cx="10066521" cy="461665"/>
          </a:xfrm>
          <a:prstGeom prst="rect">
            <a:avLst/>
          </a:prstGeom>
          <a:noFill/>
        </p:spPr>
        <p:txBody>
          <a:bodyPr wrap="square">
            <a:spAutoFit/>
          </a:bodyPr>
          <a:lstStyle/>
          <a:p>
            <a:r>
              <a:rPr lang="fi-FI" sz="2400" b="1">
                <a:solidFill>
                  <a:schemeClr val="bg1"/>
                </a:solidFill>
              </a:rPr>
              <a:t>Sopimus kuntalain 54 §:n mukaisesta viranomaistehtävän hoidosta</a:t>
            </a:r>
          </a:p>
        </p:txBody>
      </p:sp>
    </p:spTree>
    <p:extLst>
      <p:ext uri="{BB962C8B-B14F-4D97-AF65-F5344CB8AC3E}">
        <p14:creationId xmlns:p14="http://schemas.microsoft.com/office/powerpoint/2010/main" val="76556802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9CB564C-8B31-257A-003D-11F9B1557761}"/>
            </a:ext>
          </a:extLst>
        </p:cNvPr>
        <p:cNvGrpSpPr/>
        <p:nvPr/>
      </p:nvGrpSpPr>
      <p:grpSpPr>
        <a:xfrm>
          <a:off x="0" y="0"/>
          <a:ext cx="0" cy="0"/>
          <a:chOff x="0" y="0"/>
          <a:chExt cx="0" cy="0"/>
        </a:xfrm>
      </p:grpSpPr>
      <p:sp>
        <p:nvSpPr>
          <p:cNvPr id="2" name="Otsikko 1">
            <a:extLst>
              <a:ext uri="{FF2B5EF4-FFF2-40B4-BE49-F238E27FC236}">
                <a16:creationId xmlns:a16="http://schemas.microsoft.com/office/drawing/2014/main" id="{58D326E0-73BC-1FA7-46E4-69D3765E5965}"/>
              </a:ext>
            </a:extLst>
          </p:cNvPr>
          <p:cNvSpPr>
            <a:spLocks noGrp="1"/>
          </p:cNvSpPr>
          <p:nvPr>
            <p:ph type="title"/>
          </p:nvPr>
        </p:nvSpPr>
        <p:spPr/>
        <p:txBody>
          <a:bodyPr/>
          <a:lstStyle/>
          <a:p>
            <a:r>
              <a:rPr lang="fi-FI"/>
              <a:t>Sopimus kuntalain 54 §:n mukaisesta viranomaistehtävän hoidosta, muutos 1</a:t>
            </a:r>
          </a:p>
        </p:txBody>
      </p:sp>
      <p:sp>
        <p:nvSpPr>
          <p:cNvPr id="3" name="Sisällön paikkamerkki 2">
            <a:extLst>
              <a:ext uri="{FF2B5EF4-FFF2-40B4-BE49-F238E27FC236}">
                <a16:creationId xmlns:a16="http://schemas.microsoft.com/office/drawing/2014/main" id="{488C130A-BD02-8F4A-C89A-A8A1E4FD3269}"/>
              </a:ext>
            </a:extLst>
          </p:cNvPr>
          <p:cNvSpPr>
            <a:spLocks noGrp="1"/>
          </p:cNvSpPr>
          <p:nvPr>
            <p:ph idx="1"/>
          </p:nvPr>
        </p:nvSpPr>
        <p:spPr>
          <a:xfrm>
            <a:off x="838200" y="1603022"/>
            <a:ext cx="10515600" cy="4573941"/>
          </a:xfrm>
        </p:spPr>
        <p:txBody>
          <a:bodyPr>
            <a:normAutofit/>
          </a:bodyPr>
          <a:lstStyle/>
          <a:p>
            <a:pPr marL="0" indent="0">
              <a:buNone/>
            </a:pPr>
            <a:endParaRPr lang="fi-FI" sz="1800" b="1"/>
          </a:p>
          <a:p>
            <a:pPr marL="0" indent="0">
              <a:buNone/>
            </a:pPr>
            <a:endParaRPr lang="fi-FI" sz="1600" b="1"/>
          </a:p>
          <a:p>
            <a:pPr marL="0" indent="0">
              <a:buNone/>
            </a:pPr>
            <a:r>
              <a:rPr lang="fi-FI" sz="1600" b="1"/>
              <a:t>Luku: 3. Toimivallan siirto </a:t>
            </a:r>
          </a:p>
          <a:p>
            <a:pPr marL="0" indent="0">
              <a:buNone/>
            </a:pPr>
            <a:r>
              <a:rPr lang="fi-FI" sz="1600" b="1"/>
              <a:t>Muutostarve: </a:t>
            </a:r>
            <a:r>
              <a:rPr lang="fi-FI" sz="1600"/>
              <a:t>Päivitetään viranhaltijoiden nimikelista. </a:t>
            </a:r>
          </a:p>
          <a:p>
            <a:pPr marL="0" indent="0">
              <a:buNone/>
            </a:pPr>
            <a:endParaRPr lang="fi-FI" sz="1600">
              <a:highlight>
                <a:srgbClr val="FFFF00"/>
              </a:highlight>
            </a:endParaRPr>
          </a:p>
          <a:p>
            <a:pPr marL="0" indent="0">
              <a:buNone/>
            </a:pPr>
            <a:r>
              <a:rPr lang="fi-FI" sz="1600" b="1"/>
              <a:t>Lisätyt nimikkeet: </a:t>
            </a:r>
          </a:p>
          <a:p>
            <a:pPr marL="0" indent="0">
              <a:buNone/>
            </a:pPr>
            <a:r>
              <a:rPr lang="fi-FI" sz="1600">
                <a:highlight>
                  <a:srgbClr val="FFFF00"/>
                </a:highlight>
              </a:rPr>
              <a:t>Asiakkuuspäällikkö, työkykykoordinaattori, työllisyyskoordinaattori, työllisyysasiantuntija-työvalmentaja, vastaava asiantuntija, vastaava maahanmuuttokoordinaattori, maahanmuuttokoordinaattori</a:t>
            </a:r>
          </a:p>
          <a:p>
            <a:pPr marL="0" indent="0">
              <a:buNone/>
            </a:pPr>
            <a:endParaRPr lang="fi-FI" sz="1600">
              <a:highlight>
                <a:srgbClr val="FFFF00"/>
              </a:highlight>
            </a:endParaRPr>
          </a:p>
          <a:p>
            <a:pPr marL="0" indent="0">
              <a:buNone/>
            </a:pPr>
            <a:endParaRPr lang="fi-FI" sz="1600">
              <a:highlight>
                <a:srgbClr val="FFFF00"/>
              </a:highlight>
            </a:endParaRPr>
          </a:p>
          <a:p>
            <a:pPr marL="0" indent="0">
              <a:buNone/>
            </a:pPr>
            <a:endParaRPr lang="fi-FI" sz="1600">
              <a:highlight>
                <a:srgbClr val="FFFF00"/>
              </a:highlight>
            </a:endParaRPr>
          </a:p>
          <a:p>
            <a:pPr marL="0" indent="0">
              <a:buNone/>
            </a:pPr>
            <a:endParaRPr lang="fi-FI" sz="1600">
              <a:highlight>
                <a:srgbClr val="FFFF00"/>
              </a:highlight>
            </a:endParaRPr>
          </a:p>
          <a:p>
            <a:pPr marL="0" indent="0">
              <a:lnSpc>
                <a:spcPct val="115000"/>
              </a:lnSpc>
              <a:buNone/>
            </a:pPr>
            <a:endParaRPr lang="fi-FI" sz="2800" kern="100">
              <a:effectLst/>
              <a:latin typeface="Aptos" panose="020F0502020204030204"/>
              <a:ea typeface="Aptos" panose="020F0502020204030204"/>
              <a:cs typeface="Aptos" panose="020F0502020204030204"/>
            </a:endParaRPr>
          </a:p>
          <a:p>
            <a:pPr marL="342900" indent="-342900">
              <a:lnSpc>
                <a:spcPct val="115000"/>
              </a:lnSpc>
              <a:buFont typeface="Symbol" panose="05050102010706020507" pitchFamily="18" charset="2"/>
              <a:buChar char=""/>
            </a:pPr>
            <a:endParaRPr lang="fi-FI" sz="2800" kern="100">
              <a:effectLst/>
              <a:latin typeface="Arial" panose="020B0604020202020204" pitchFamily="34" charset="0"/>
              <a:ea typeface="Aptos" panose="020F0502020204030204"/>
              <a:cs typeface="Times New Roman" panose="02020603050405020304" pitchFamily="18" charset="0"/>
            </a:endParaRPr>
          </a:p>
          <a:p>
            <a:pPr marL="342900" lvl="0" indent="-342900">
              <a:lnSpc>
                <a:spcPct val="115000"/>
              </a:lnSpc>
              <a:buFont typeface="Symbol" panose="05050102010706020507" pitchFamily="18" charset="2"/>
              <a:buChar char=""/>
            </a:pPr>
            <a:endParaRPr lang="fi-FI" sz="1800" kern="100">
              <a:effectLst/>
              <a:latin typeface="Arial" panose="020B0604020202020204" pitchFamily="34" charset="0"/>
              <a:ea typeface="Aptos" panose="020F0502020204030204"/>
              <a:cs typeface="Times New Roman" panose="02020603050405020304" pitchFamily="18" charset="0"/>
            </a:endParaRPr>
          </a:p>
        </p:txBody>
      </p:sp>
    </p:spTree>
    <p:extLst>
      <p:ext uri="{BB962C8B-B14F-4D97-AF65-F5344CB8AC3E}">
        <p14:creationId xmlns:p14="http://schemas.microsoft.com/office/powerpoint/2010/main" val="1444842114"/>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5EE6153-FBD5-CBBC-79A9-F2683E74D8CD}"/>
            </a:ext>
          </a:extLst>
        </p:cNvPr>
        <p:cNvGrpSpPr/>
        <p:nvPr/>
      </p:nvGrpSpPr>
      <p:grpSpPr>
        <a:xfrm>
          <a:off x="0" y="0"/>
          <a:ext cx="0" cy="0"/>
          <a:chOff x="0" y="0"/>
          <a:chExt cx="0" cy="0"/>
        </a:xfrm>
      </p:grpSpPr>
      <p:sp>
        <p:nvSpPr>
          <p:cNvPr id="2" name="Otsikko 1">
            <a:extLst>
              <a:ext uri="{FF2B5EF4-FFF2-40B4-BE49-F238E27FC236}">
                <a16:creationId xmlns:a16="http://schemas.microsoft.com/office/drawing/2014/main" id="{3271C4C8-765C-B412-4D89-EC4B4471B89A}"/>
              </a:ext>
            </a:extLst>
          </p:cNvPr>
          <p:cNvSpPr>
            <a:spLocks noGrp="1"/>
          </p:cNvSpPr>
          <p:nvPr>
            <p:ph type="title"/>
          </p:nvPr>
        </p:nvSpPr>
        <p:spPr/>
        <p:txBody>
          <a:bodyPr/>
          <a:lstStyle/>
          <a:p>
            <a:r>
              <a:rPr lang="fi-FI"/>
              <a:t>Sopimus kuntalain 54 §:n mukaisesta viranomaistehtävän hoidosta, muutos 2</a:t>
            </a:r>
          </a:p>
        </p:txBody>
      </p:sp>
      <p:sp>
        <p:nvSpPr>
          <p:cNvPr id="3" name="Sisällön paikkamerkki 2">
            <a:extLst>
              <a:ext uri="{FF2B5EF4-FFF2-40B4-BE49-F238E27FC236}">
                <a16:creationId xmlns:a16="http://schemas.microsoft.com/office/drawing/2014/main" id="{81E872DF-4241-1635-5900-7D18D93E7B46}"/>
              </a:ext>
            </a:extLst>
          </p:cNvPr>
          <p:cNvSpPr>
            <a:spLocks noGrp="1"/>
          </p:cNvSpPr>
          <p:nvPr>
            <p:ph idx="1"/>
          </p:nvPr>
        </p:nvSpPr>
        <p:spPr>
          <a:xfrm>
            <a:off x="723014" y="1825625"/>
            <a:ext cx="10630786" cy="4213668"/>
          </a:xfrm>
        </p:spPr>
        <p:txBody>
          <a:bodyPr>
            <a:noAutofit/>
          </a:bodyPr>
          <a:lstStyle/>
          <a:p>
            <a:pPr marL="457200" lvl="1" indent="0">
              <a:buNone/>
            </a:pPr>
            <a:r>
              <a:rPr lang="fi-FI" sz="1600" b="1"/>
              <a:t>Luku: 5. Talousarvio ja kustannusten jako, liite 3</a:t>
            </a:r>
            <a:br>
              <a:rPr lang="fi-FI" sz="1600"/>
            </a:br>
            <a:r>
              <a:rPr lang="fi-FI" sz="1600" b="1"/>
              <a:t>Uusi kustannustenjaon malli</a:t>
            </a:r>
          </a:p>
          <a:p>
            <a:pPr marL="457200" lvl="1" indent="0">
              <a:buNone/>
            </a:pPr>
            <a:r>
              <a:rPr lang="fi-FI" sz="1600" b="1"/>
              <a:t>Muutostarve</a:t>
            </a:r>
            <a:r>
              <a:rPr lang="fi-FI" sz="1600" b="1" i="1"/>
              <a:t>:</a:t>
            </a:r>
            <a:r>
              <a:rPr lang="fi-FI" sz="1600"/>
              <a:t> </a:t>
            </a:r>
          </a:p>
          <a:p>
            <a:pPr marL="457200" lvl="1" indent="0">
              <a:buNone/>
            </a:pPr>
            <a:r>
              <a:rPr lang="fi-FI" sz="1600"/>
              <a:t>Tämän hetkinen laskennallisen rahoituksen osuus pohjaa vuoden 2023 väestötietoihin. Väestöryhmien koot muuttuvat kunnissa jatkuvasti. Jotta rahoitukseen vaikuttavien väestöryhmien koot tulevat huomioiduksi kustannusten jaossa, on tarve siirtyä 1.1.2027 alkaen vuosittain päivittyvään kustannustenjakomalliin. Uudessa mallissa päivittyvät maksuosuudet pohjautuvat edeltävän vuoden väestötietojen vuosikeskiarvioihin ja niiden suhteellisiin osuuksiin.</a:t>
            </a:r>
          </a:p>
          <a:p>
            <a:pPr marL="457200" lvl="1" indent="0">
              <a:buNone/>
            </a:pPr>
            <a:endParaRPr lang="fi-FI" sz="1600" b="1">
              <a:solidFill>
                <a:schemeClr val="accent2">
                  <a:lumMod val="75000"/>
                </a:schemeClr>
              </a:solidFill>
            </a:endParaRPr>
          </a:p>
          <a:p>
            <a:pPr marL="457200" lvl="1" indent="0">
              <a:buNone/>
            </a:pPr>
            <a:r>
              <a:rPr lang="fi-FI" sz="1600"/>
              <a:t>Alkuperäisen sopimuksen mukainen kustannusten jako perustuu VM:n julkaisemiin vuoden 2023 euromääräisiin TE- ja KOTO-valtionosuuksiin. VM ei vuoden 2025 jälkeen kuitenkaan julkista TE- ja KOTO-valtionosuuksista erillisiä laskelmia, vaan ne on sulautettu osaksi yleistä valtionosuusmaksujärjestelmää. </a:t>
            </a:r>
          </a:p>
          <a:p>
            <a:pPr marL="457200" lvl="1" indent="0">
              <a:buNone/>
            </a:pPr>
            <a:endParaRPr lang="fi-FI" sz="1600"/>
          </a:p>
          <a:p>
            <a:pPr marL="457200" lvl="1" indent="0">
              <a:buNone/>
            </a:pPr>
            <a:endParaRPr lang="fi-FI" sz="1600" b="1"/>
          </a:p>
          <a:p>
            <a:pPr marL="457200" lvl="1" indent="0">
              <a:buNone/>
            </a:pPr>
            <a:endParaRPr lang="fi-FI" sz="1600"/>
          </a:p>
          <a:p>
            <a:pPr marL="457200" lvl="1" indent="0">
              <a:buNone/>
            </a:pPr>
            <a:endParaRPr lang="fi-FI" sz="1600"/>
          </a:p>
        </p:txBody>
      </p:sp>
    </p:spTree>
    <p:extLst>
      <p:ext uri="{BB962C8B-B14F-4D97-AF65-F5344CB8AC3E}">
        <p14:creationId xmlns:p14="http://schemas.microsoft.com/office/powerpoint/2010/main" val="173827029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9D2ADB0-8DCC-184F-3370-0672E2FE583C}"/>
            </a:ext>
          </a:extLst>
        </p:cNvPr>
        <p:cNvGrpSpPr/>
        <p:nvPr/>
      </p:nvGrpSpPr>
      <p:grpSpPr>
        <a:xfrm>
          <a:off x="0" y="0"/>
          <a:ext cx="0" cy="0"/>
          <a:chOff x="0" y="0"/>
          <a:chExt cx="0" cy="0"/>
        </a:xfrm>
      </p:grpSpPr>
      <p:sp>
        <p:nvSpPr>
          <p:cNvPr id="2" name="Otsikko 1">
            <a:extLst>
              <a:ext uri="{FF2B5EF4-FFF2-40B4-BE49-F238E27FC236}">
                <a16:creationId xmlns:a16="http://schemas.microsoft.com/office/drawing/2014/main" id="{C4618083-45CD-92D9-97CD-5090B2C8BE22}"/>
              </a:ext>
            </a:extLst>
          </p:cNvPr>
          <p:cNvSpPr>
            <a:spLocks noGrp="1"/>
          </p:cNvSpPr>
          <p:nvPr>
            <p:ph type="title"/>
          </p:nvPr>
        </p:nvSpPr>
        <p:spPr/>
        <p:txBody>
          <a:bodyPr/>
          <a:lstStyle/>
          <a:p>
            <a:r>
              <a:rPr lang="fi-FI"/>
              <a:t>Sopimus kuntalain 54 §:n mukaisesta viranomaistehtävän hoidosta, muutos 2</a:t>
            </a:r>
          </a:p>
        </p:txBody>
      </p:sp>
      <p:sp>
        <p:nvSpPr>
          <p:cNvPr id="3" name="Sisällön paikkamerkki 2">
            <a:extLst>
              <a:ext uri="{FF2B5EF4-FFF2-40B4-BE49-F238E27FC236}">
                <a16:creationId xmlns:a16="http://schemas.microsoft.com/office/drawing/2014/main" id="{33ACD354-C3FC-FBC6-A421-7F900D913455}"/>
              </a:ext>
            </a:extLst>
          </p:cNvPr>
          <p:cNvSpPr>
            <a:spLocks noGrp="1"/>
          </p:cNvSpPr>
          <p:nvPr>
            <p:ph idx="1"/>
          </p:nvPr>
        </p:nvSpPr>
        <p:spPr>
          <a:xfrm>
            <a:off x="723014" y="1825625"/>
            <a:ext cx="10630786" cy="4213668"/>
          </a:xfrm>
        </p:spPr>
        <p:txBody>
          <a:bodyPr>
            <a:noAutofit/>
          </a:bodyPr>
          <a:lstStyle/>
          <a:p>
            <a:pPr marL="457200" lvl="1" indent="0">
              <a:buNone/>
            </a:pPr>
            <a:r>
              <a:rPr lang="fi-FI" sz="1600" b="1"/>
              <a:t>Luku: 5. Talousarvio ja kustannusten jako, liite 3</a:t>
            </a:r>
            <a:br>
              <a:rPr lang="fi-FI" sz="1600"/>
            </a:br>
            <a:r>
              <a:rPr lang="fi-FI" sz="1600" b="1"/>
              <a:t>Uusi kustannustenjaon malli</a:t>
            </a:r>
          </a:p>
          <a:p>
            <a:pPr marL="457200" lvl="1" indent="0">
              <a:buNone/>
            </a:pPr>
            <a:r>
              <a:rPr lang="fi-FI" sz="1600" b="1"/>
              <a:t>Muutostarve (jatkoa)</a:t>
            </a:r>
            <a:r>
              <a:rPr lang="fi-FI" sz="1600" b="1" i="1"/>
              <a:t>:</a:t>
            </a:r>
            <a:r>
              <a:rPr lang="fi-FI" sz="1600"/>
              <a:t> </a:t>
            </a:r>
          </a:p>
          <a:p>
            <a:pPr marL="457200" lvl="1" indent="0">
              <a:buNone/>
            </a:pPr>
            <a:r>
              <a:rPr lang="fi-FI" sz="1600"/>
              <a:t>Valtiovarainministeriön kuntien peruspalveluiden valtionosuusmaksulaskelmissa työvoimapalveluiden järjestämisestä annetun lain mukaisten ja työvoimaviranomaiselle kotoutumislain mukaisesti kuuluvien tehtävien rahoitus jakautuu kolmen kriteerin (18-64 –vuotias väestö, laaja työttömyys ja vieraskielisten lukumäärä) mukaisesti laskettaviin suhteellisiin osuuksiin. Näiden kriteerien pohjalta muodostuvaa rahoitusta kutsutaan laskennalliseksi rahoitukseksi. </a:t>
            </a:r>
          </a:p>
          <a:p>
            <a:pPr marL="457200" lvl="1" indent="0">
              <a:buNone/>
            </a:pPr>
            <a:endParaRPr lang="fi-FI" sz="1600"/>
          </a:p>
          <a:p>
            <a:pPr marL="457200" lvl="1" indent="0">
              <a:buNone/>
            </a:pPr>
            <a:r>
              <a:rPr lang="fi-FI" sz="1600"/>
              <a:t>Siirtymäaikana eli vuosina 2025 ja 2026 työvoimapalveluiden valtionosuusmaksut koostuvat osittain laskennallisesta rahoituksesta, osittain edeltävän vuoden palveluiden tuottamisen kustannusten toteumasta. Vuonna 2025 laskennallisen rahoituksen osuus oli 50% ja vuonna 2026 75%. Vuodesta 2027 alkaen rahoitus on puhtaasti laskennallista rahoitusta. </a:t>
            </a:r>
          </a:p>
          <a:p>
            <a:pPr marL="457200" lvl="1" indent="0">
              <a:buNone/>
            </a:pPr>
            <a:endParaRPr lang="fi-FI" sz="1600"/>
          </a:p>
          <a:p>
            <a:pPr marL="457200" lvl="1" indent="0">
              <a:buNone/>
            </a:pPr>
            <a:endParaRPr lang="fi-FI" sz="1600" b="1"/>
          </a:p>
          <a:p>
            <a:pPr marL="457200" lvl="1" indent="0">
              <a:buNone/>
            </a:pPr>
            <a:endParaRPr lang="fi-FI" sz="1600"/>
          </a:p>
          <a:p>
            <a:pPr marL="457200" lvl="1" indent="0">
              <a:buNone/>
            </a:pPr>
            <a:endParaRPr lang="fi-FI" sz="1600"/>
          </a:p>
        </p:txBody>
      </p:sp>
    </p:spTree>
    <p:extLst>
      <p:ext uri="{BB962C8B-B14F-4D97-AF65-F5344CB8AC3E}">
        <p14:creationId xmlns:p14="http://schemas.microsoft.com/office/powerpoint/2010/main" val="250770120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814A24B-FB12-2329-7B2C-906DC2EB4B2D}"/>
            </a:ext>
          </a:extLst>
        </p:cNvPr>
        <p:cNvGrpSpPr/>
        <p:nvPr/>
      </p:nvGrpSpPr>
      <p:grpSpPr>
        <a:xfrm>
          <a:off x="0" y="0"/>
          <a:ext cx="0" cy="0"/>
          <a:chOff x="0" y="0"/>
          <a:chExt cx="0" cy="0"/>
        </a:xfrm>
      </p:grpSpPr>
      <p:sp>
        <p:nvSpPr>
          <p:cNvPr id="2" name="Otsikko 1">
            <a:extLst>
              <a:ext uri="{FF2B5EF4-FFF2-40B4-BE49-F238E27FC236}">
                <a16:creationId xmlns:a16="http://schemas.microsoft.com/office/drawing/2014/main" id="{1B7CE66D-9DB5-D7AE-985B-3E1C12596126}"/>
              </a:ext>
            </a:extLst>
          </p:cNvPr>
          <p:cNvSpPr>
            <a:spLocks noGrp="1"/>
          </p:cNvSpPr>
          <p:nvPr>
            <p:ph type="title"/>
          </p:nvPr>
        </p:nvSpPr>
        <p:spPr/>
        <p:txBody>
          <a:bodyPr/>
          <a:lstStyle/>
          <a:p>
            <a:r>
              <a:rPr lang="fi-FI"/>
              <a:t>Sopimus kuntalain 54 §:n mukaisesta viranomaistehtävän hoidosta, muutos 2</a:t>
            </a:r>
          </a:p>
        </p:txBody>
      </p:sp>
      <p:sp>
        <p:nvSpPr>
          <p:cNvPr id="3" name="Sisällön paikkamerkki 2">
            <a:extLst>
              <a:ext uri="{FF2B5EF4-FFF2-40B4-BE49-F238E27FC236}">
                <a16:creationId xmlns:a16="http://schemas.microsoft.com/office/drawing/2014/main" id="{FF118BDB-5BA7-0542-A998-07991D8AF9DE}"/>
              </a:ext>
            </a:extLst>
          </p:cNvPr>
          <p:cNvSpPr>
            <a:spLocks noGrp="1"/>
          </p:cNvSpPr>
          <p:nvPr>
            <p:ph idx="1"/>
          </p:nvPr>
        </p:nvSpPr>
        <p:spPr>
          <a:xfrm>
            <a:off x="723014" y="1825625"/>
            <a:ext cx="10630786" cy="4213668"/>
          </a:xfrm>
        </p:spPr>
        <p:txBody>
          <a:bodyPr>
            <a:noAutofit/>
          </a:bodyPr>
          <a:lstStyle/>
          <a:p>
            <a:pPr marL="457200" lvl="1" indent="0">
              <a:buNone/>
            </a:pPr>
            <a:r>
              <a:rPr lang="fi-FI" sz="1600" b="1"/>
              <a:t>Luku: 5. Talousarvio ja kustannusten jako, liite 3</a:t>
            </a:r>
            <a:br>
              <a:rPr lang="fi-FI" sz="1600"/>
            </a:br>
            <a:r>
              <a:rPr lang="fi-FI" sz="1600" b="1"/>
              <a:t>Uusi kustannustenjaon malli</a:t>
            </a:r>
          </a:p>
          <a:p>
            <a:pPr marL="457200" lvl="1" indent="0">
              <a:buNone/>
            </a:pPr>
            <a:endParaRPr lang="fi-FI" sz="1600" b="1">
              <a:solidFill>
                <a:schemeClr val="accent2">
                  <a:lumMod val="75000"/>
                </a:schemeClr>
              </a:solidFill>
            </a:endParaRPr>
          </a:p>
          <a:p>
            <a:pPr marL="457200" lvl="1" indent="0">
              <a:buNone/>
            </a:pPr>
            <a:r>
              <a:rPr lang="fi-FI" sz="1600" b="1"/>
              <a:t>Keskeiset muutokset: </a:t>
            </a:r>
          </a:p>
          <a:p>
            <a:pPr marL="457200" lvl="1" indent="0">
              <a:buNone/>
            </a:pPr>
            <a:r>
              <a:rPr lang="fi-FI" sz="1600"/>
              <a:t>Otetaan käyttöön vuosittain päivittyvä väestötilastotietoa hyödyntävä kustannustenjakomalli, joka perustuu TE- ja KOTO-valtionosuuslaskelmissa käytettyihin laskentaperusteisiin. Sopimusteksti päivitetään kuvaamaan 1.1.2027 voimaan astuvaa kustannustenjakomallia. </a:t>
            </a:r>
          </a:p>
          <a:p>
            <a:pPr marL="457200" lvl="1" indent="0">
              <a:buNone/>
            </a:pPr>
            <a:r>
              <a:rPr lang="fi-FI" sz="1600"/>
              <a:t>Alkuperäinen liite 3 (</a:t>
            </a:r>
            <a:r>
              <a:rPr lang="fi-FI" sz="1600" err="1"/>
              <a:t>TEM:n</a:t>
            </a:r>
            <a:r>
              <a:rPr lang="fi-FI" sz="1600"/>
              <a:t> käyttämät valtionosuuksien laskentaperusteet) poistetaan ja korvataan uudella liitteellä 3, joka sisältää TE- ja KOTO-valtionosuusmaksujen laskentaperusteet sekä kuvauksen päivittyvästä kustannustenjakomallista. Päivittyvät maksuosuudet pohjautuvat edeltävän vuoden väestötietojen vuosikeskiarvoihin ja ne toimitetaan kunnille vuosittain ennen ensimmäistä laskutusta. </a:t>
            </a:r>
          </a:p>
          <a:p>
            <a:pPr marL="457200" lvl="1" indent="0">
              <a:buNone/>
            </a:pPr>
            <a:endParaRPr lang="fi-FI" sz="1600"/>
          </a:p>
          <a:p>
            <a:pPr marL="457200" lvl="1" indent="0">
              <a:buNone/>
            </a:pPr>
            <a:r>
              <a:rPr lang="fi-FI" sz="1600"/>
              <a:t>1.1.2025 voimaan astuneen sopimuksen liite 3 mukaisia maksuosuuksia sovelletaan vuoden 2026 loppuun asti.</a:t>
            </a:r>
          </a:p>
          <a:p>
            <a:pPr marL="457200" lvl="1" indent="0">
              <a:buNone/>
            </a:pPr>
            <a:endParaRPr lang="fi-FI" sz="1600" b="1"/>
          </a:p>
          <a:p>
            <a:pPr marL="457200" lvl="1" indent="0">
              <a:buNone/>
            </a:pPr>
            <a:endParaRPr lang="fi-FI" sz="1600"/>
          </a:p>
          <a:p>
            <a:pPr marL="457200" lvl="1" indent="0">
              <a:buNone/>
            </a:pPr>
            <a:endParaRPr lang="fi-FI" sz="1600"/>
          </a:p>
        </p:txBody>
      </p:sp>
    </p:spTree>
    <p:extLst>
      <p:ext uri="{BB962C8B-B14F-4D97-AF65-F5344CB8AC3E}">
        <p14:creationId xmlns:p14="http://schemas.microsoft.com/office/powerpoint/2010/main" val="380206275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C76AB53-A9C0-136B-2FF6-2031B02FFA27}"/>
            </a:ext>
          </a:extLst>
        </p:cNvPr>
        <p:cNvGrpSpPr/>
        <p:nvPr/>
      </p:nvGrpSpPr>
      <p:grpSpPr>
        <a:xfrm>
          <a:off x="0" y="0"/>
          <a:ext cx="0" cy="0"/>
          <a:chOff x="0" y="0"/>
          <a:chExt cx="0" cy="0"/>
        </a:xfrm>
      </p:grpSpPr>
      <p:sp>
        <p:nvSpPr>
          <p:cNvPr id="2" name="Otsikko 1">
            <a:extLst>
              <a:ext uri="{FF2B5EF4-FFF2-40B4-BE49-F238E27FC236}">
                <a16:creationId xmlns:a16="http://schemas.microsoft.com/office/drawing/2014/main" id="{D80D6B00-7C91-06E6-8FA8-99087AC95BD1}"/>
              </a:ext>
            </a:extLst>
          </p:cNvPr>
          <p:cNvSpPr>
            <a:spLocks noGrp="1"/>
          </p:cNvSpPr>
          <p:nvPr>
            <p:ph type="title"/>
          </p:nvPr>
        </p:nvSpPr>
        <p:spPr/>
        <p:txBody>
          <a:bodyPr/>
          <a:lstStyle/>
          <a:p>
            <a:r>
              <a:rPr lang="fi-FI"/>
              <a:t>Sopimus kuntalain 54 §:n mukaisesta viranomaistehtävän hoidosta, muutos 3</a:t>
            </a:r>
          </a:p>
        </p:txBody>
      </p:sp>
      <p:sp>
        <p:nvSpPr>
          <p:cNvPr id="3" name="Sisällön paikkamerkki 2">
            <a:extLst>
              <a:ext uri="{FF2B5EF4-FFF2-40B4-BE49-F238E27FC236}">
                <a16:creationId xmlns:a16="http://schemas.microsoft.com/office/drawing/2014/main" id="{AE8D62C1-AC9F-7669-8A70-42DDCBC0B5E7}"/>
              </a:ext>
            </a:extLst>
          </p:cNvPr>
          <p:cNvSpPr>
            <a:spLocks noGrp="1"/>
          </p:cNvSpPr>
          <p:nvPr>
            <p:ph idx="1"/>
          </p:nvPr>
        </p:nvSpPr>
        <p:spPr>
          <a:xfrm>
            <a:off x="838200" y="1956502"/>
            <a:ext cx="10515600" cy="4121427"/>
          </a:xfrm>
        </p:spPr>
        <p:txBody>
          <a:bodyPr>
            <a:normAutofit/>
          </a:bodyPr>
          <a:lstStyle/>
          <a:p>
            <a:pPr marL="0" indent="0">
              <a:buNone/>
            </a:pPr>
            <a:r>
              <a:rPr lang="fi-FI" sz="1700" b="1"/>
              <a:t>       Luku 6. Hankinnat</a:t>
            </a:r>
            <a:br>
              <a:rPr lang="fi-FI" sz="1400" i="1"/>
            </a:br>
            <a:endParaRPr lang="fi-FI" sz="1400" i="1"/>
          </a:p>
          <a:p>
            <a:pPr marL="457200" lvl="1" indent="0">
              <a:buNone/>
            </a:pPr>
            <a:r>
              <a:rPr lang="fi-FI" sz="1700" b="1"/>
              <a:t>Muutostarve</a:t>
            </a:r>
            <a:r>
              <a:rPr lang="fi-FI" sz="1700"/>
              <a:t>: Selventää kuntien oikeutta tuottaa (joko omana tuotantonaan tai lisähankintana) sellaista palvelua, jota ei perustellusta syystä ole saatavilla yhteisesti kilpailutetuista hankinnoista. Velvoite yhteishankintaan kuitenkin säilyy. </a:t>
            </a:r>
          </a:p>
          <a:p>
            <a:pPr marL="457200" lvl="1" indent="0">
              <a:buNone/>
            </a:pPr>
            <a:br>
              <a:rPr lang="fi-FI" sz="1700"/>
            </a:br>
            <a:r>
              <a:rPr lang="fi-FI" sz="1700" b="1">
                <a:solidFill>
                  <a:schemeClr val="accent2">
                    <a:lumMod val="75000"/>
                  </a:schemeClr>
                </a:solidFill>
              </a:rPr>
              <a:t>Keskeiset muutokset: </a:t>
            </a:r>
          </a:p>
          <a:p>
            <a:pPr marL="457200" lvl="1" indent="0">
              <a:buNone/>
            </a:pPr>
            <a:r>
              <a:rPr lang="fi-FI" sz="1700">
                <a:solidFill>
                  <a:schemeClr val="accent2">
                    <a:lumMod val="75000"/>
                  </a:schemeClr>
                </a:solidFill>
              </a:rPr>
              <a:t>Tarkennetaan sopimustekstiin jäsenkunnan oikeus tuottaa palvelua myös omana tuotantona lisähankinnan lisäksi, sekä velvoite osallistua yhteishankintaan.</a:t>
            </a:r>
          </a:p>
          <a:p>
            <a:pPr marL="457200" lvl="1" indent="0">
              <a:buNone/>
            </a:pPr>
            <a:endParaRPr lang="fi-FI" sz="1700">
              <a:solidFill>
                <a:schemeClr val="accent2">
                  <a:lumMod val="75000"/>
                </a:schemeClr>
              </a:solidFill>
            </a:endParaRPr>
          </a:p>
          <a:p>
            <a:pPr marL="457200" lvl="1" indent="0">
              <a:buNone/>
            </a:pPr>
            <a:endParaRPr lang="fi-FI" sz="1700"/>
          </a:p>
          <a:p>
            <a:pPr marL="457200" lvl="1" indent="0">
              <a:buNone/>
            </a:pPr>
            <a:endParaRPr lang="fi-FI" sz="1400" i="1"/>
          </a:p>
        </p:txBody>
      </p:sp>
    </p:spTree>
    <p:extLst>
      <p:ext uri="{BB962C8B-B14F-4D97-AF65-F5344CB8AC3E}">
        <p14:creationId xmlns:p14="http://schemas.microsoft.com/office/powerpoint/2010/main" val="401348976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389060D-2853-3261-8D29-5AD25707D7C9}"/>
            </a:ext>
          </a:extLst>
        </p:cNvPr>
        <p:cNvGrpSpPr/>
        <p:nvPr/>
      </p:nvGrpSpPr>
      <p:grpSpPr>
        <a:xfrm>
          <a:off x="0" y="0"/>
          <a:ext cx="0" cy="0"/>
          <a:chOff x="0" y="0"/>
          <a:chExt cx="0" cy="0"/>
        </a:xfrm>
      </p:grpSpPr>
      <p:sp>
        <p:nvSpPr>
          <p:cNvPr id="2" name="Otsikko 1">
            <a:extLst>
              <a:ext uri="{FF2B5EF4-FFF2-40B4-BE49-F238E27FC236}">
                <a16:creationId xmlns:a16="http://schemas.microsoft.com/office/drawing/2014/main" id="{D7E073CE-1773-7D9C-E420-052516CA8BAB}"/>
              </a:ext>
            </a:extLst>
          </p:cNvPr>
          <p:cNvSpPr>
            <a:spLocks noGrp="1"/>
          </p:cNvSpPr>
          <p:nvPr>
            <p:ph type="title"/>
          </p:nvPr>
        </p:nvSpPr>
        <p:spPr/>
        <p:txBody>
          <a:bodyPr/>
          <a:lstStyle/>
          <a:p>
            <a:r>
              <a:rPr lang="fi-FI"/>
              <a:t>Sopimus kuntalain 54 §:n mukaisesta viranomaistehtävän hoidosta, muutos 3</a:t>
            </a:r>
          </a:p>
        </p:txBody>
      </p:sp>
      <p:sp>
        <p:nvSpPr>
          <p:cNvPr id="3" name="Sisällön paikkamerkki 2">
            <a:extLst>
              <a:ext uri="{FF2B5EF4-FFF2-40B4-BE49-F238E27FC236}">
                <a16:creationId xmlns:a16="http://schemas.microsoft.com/office/drawing/2014/main" id="{6A9FB6F0-1996-1926-7E18-69B4B640B353}"/>
              </a:ext>
            </a:extLst>
          </p:cNvPr>
          <p:cNvSpPr>
            <a:spLocks noGrp="1"/>
          </p:cNvSpPr>
          <p:nvPr>
            <p:ph idx="1"/>
          </p:nvPr>
        </p:nvSpPr>
        <p:spPr>
          <a:xfrm>
            <a:off x="838200" y="1605516"/>
            <a:ext cx="11123428" cy="4486941"/>
          </a:xfrm>
        </p:spPr>
        <p:txBody>
          <a:bodyPr>
            <a:normAutofit lnSpcReduction="10000"/>
          </a:bodyPr>
          <a:lstStyle/>
          <a:p>
            <a:pPr marL="0" indent="0">
              <a:buNone/>
            </a:pPr>
            <a:r>
              <a:rPr lang="fi-FI" sz="1600" b="1"/>
              <a:t>        </a:t>
            </a:r>
          </a:p>
          <a:p>
            <a:pPr marL="0" indent="0">
              <a:buNone/>
            </a:pPr>
            <a:r>
              <a:rPr lang="fi-FI" sz="1600" b="1"/>
              <a:t>         Luku 6. Hankinnat</a:t>
            </a:r>
            <a:br>
              <a:rPr lang="fi-FI" sz="1600" i="1"/>
            </a:br>
            <a:endParaRPr lang="fi-FI" sz="1600"/>
          </a:p>
          <a:p>
            <a:pPr marL="457200" lvl="1" indent="0">
              <a:buNone/>
            </a:pPr>
            <a:r>
              <a:rPr lang="fi-FI" sz="1600" b="1"/>
              <a:t>Alkuperäinen sopimusteksti: </a:t>
            </a:r>
          </a:p>
          <a:p>
            <a:pPr marL="457200" lvl="1" indent="0">
              <a:buNone/>
            </a:pPr>
            <a:r>
              <a:rPr lang="fi-FI" sz="1600"/>
              <a:t>Mikäli jäsenkunnan tarvitsemaa palvelua ei ole perustellusta syystä saatavilla yhteisesti kilpailutetuista hankinnoista, Jäsenkunnalla on oikeus tehdä lisähankinta puuttuvan lähipalvelun osalta. Jäsenkunnalla on oikeus tehdä hankintoja siinä laajuudessa kuin se tuottaa lähipalveluja (esim. sopimuksen voimaantulohetkellä Laitila tuottaa lähipalveluita Laitilan alueelle ja voi tehdä lisähankintoja Laitilan alueelle). Jäsenkunta tekee mahdollisen lisähankinnan omaan lukuunsa, ei Työllisyysalueen nimissä. Jäsenkunta raportoi pyydettäessä Vastuukunnalle sen tekemistä lisähankinnoista. </a:t>
            </a:r>
          </a:p>
          <a:p>
            <a:pPr marL="457200" lvl="1" indent="0">
              <a:buNone/>
            </a:pPr>
            <a:endParaRPr lang="fi-FI" sz="1600" b="1"/>
          </a:p>
          <a:p>
            <a:pPr marL="457200" lvl="1" indent="0">
              <a:buNone/>
            </a:pPr>
            <a:r>
              <a:rPr lang="fi-FI" sz="1600" b="1"/>
              <a:t>Uusi teksti:</a:t>
            </a:r>
          </a:p>
          <a:p>
            <a:pPr marL="457200" lvl="1" indent="0">
              <a:buNone/>
            </a:pPr>
            <a:r>
              <a:rPr lang="fi-FI" sz="1600"/>
              <a:t>Mikäli jäsenkunnan tarvitsemaa palvelua ei ole perustellusta syystä saatavilla yhteisesti kilpailutetuista hankinnoista, Jäsenkunnalla on oikeus tehdä lisähankinta puuttuvan palvelun osalta. </a:t>
            </a:r>
            <a:r>
              <a:rPr lang="fi-FI" sz="1600">
                <a:highlight>
                  <a:srgbClr val="FFFF00"/>
                </a:highlight>
              </a:rPr>
              <a:t>Jäsenkunta voi halutessaan tuottaa palvelua omana tuotantona. Tämä ei poista jäsenkunnan velvoitetta osallistua yhteishankintaan.</a:t>
            </a:r>
          </a:p>
          <a:p>
            <a:pPr marL="457200" lvl="1" indent="0">
              <a:buNone/>
            </a:pPr>
            <a:r>
              <a:rPr lang="fi-FI" sz="1600"/>
              <a:t>Jäsenkunnalla on oikeus tehdä hankintoja siinä laajuudessa kuin se tuottaa lähipalveluja (esim. Laitila tuottaa lähipalveluita Laitilan alueelle ja voi tehdä lisähankintoja Laitilan alueelle). Jäsenkunta tekee mahdollisen lisähankinnan omaan lukuunsa, ei työllisyysalueen nimissä. Jäsenkunta raportoi pyydettäessä tekemistään lisähankinnoista vastuukunnalle. </a:t>
            </a:r>
          </a:p>
          <a:p>
            <a:pPr marL="457200" lvl="1" indent="0">
              <a:buNone/>
            </a:pPr>
            <a:endParaRPr lang="fi-FI" sz="1400" i="1"/>
          </a:p>
          <a:p>
            <a:pPr marL="457200" lvl="1" indent="0">
              <a:buNone/>
            </a:pPr>
            <a:endParaRPr lang="fi-FI" sz="1400" i="1"/>
          </a:p>
        </p:txBody>
      </p:sp>
    </p:spTree>
    <p:extLst>
      <p:ext uri="{BB962C8B-B14F-4D97-AF65-F5344CB8AC3E}">
        <p14:creationId xmlns:p14="http://schemas.microsoft.com/office/powerpoint/2010/main" val="188972879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0224CE2-40BE-8FBB-AC88-E08B9D683B51}"/>
            </a:ext>
          </a:extLst>
        </p:cNvPr>
        <p:cNvGrpSpPr/>
        <p:nvPr/>
      </p:nvGrpSpPr>
      <p:grpSpPr>
        <a:xfrm>
          <a:off x="0" y="0"/>
          <a:ext cx="0" cy="0"/>
          <a:chOff x="0" y="0"/>
          <a:chExt cx="0" cy="0"/>
        </a:xfrm>
      </p:grpSpPr>
      <p:sp>
        <p:nvSpPr>
          <p:cNvPr id="2" name="Otsikko 1">
            <a:extLst>
              <a:ext uri="{FF2B5EF4-FFF2-40B4-BE49-F238E27FC236}">
                <a16:creationId xmlns:a16="http://schemas.microsoft.com/office/drawing/2014/main" id="{933430FC-F4B6-756B-ABB5-B45277C059AB}"/>
              </a:ext>
            </a:extLst>
          </p:cNvPr>
          <p:cNvSpPr>
            <a:spLocks noGrp="1"/>
          </p:cNvSpPr>
          <p:nvPr>
            <p:ph type="title"/>
          </p:nvPr>
        </p:nvSpPr>
        <p:spPr/>
        <p:txBody>
          <a:bodyPr/>
          <a:lstStyle/>
          <a:p>
            <a:r>
              <a:rPr lang="fi-FI"/>
              <a:t>Sopimus kuntalain 54 §:n mukaisesta viranomaistehtävän hoidosta, muutos 4</a:t>
            </a:r>
          </a:p>
        </p:txBody>
      </p:sp>
      <p:sp>
        <p:nvSpPr>
          <p:cNvPr id="3" name="Sisällön paikkamerkki 2">
            <a:extLst>
              <a:ext uri="{FF2B5EF4-FFF2-40B4-BE49-F238E27FC236}">
                <a16:creationId xmlns:a16="http://schemas.microsoft.com/office/drawing/2014/main" id="{5053A15F-4F07-8321-95FC-ADAC5E632D33}"/>
              </a:ext>
            </a:extLst>
          </p:cNvPr>
          <p:cNvSpPr>
            <a:spLocks noGrp="1"/>
          </p:cNvSpPr>
          <p:nvPr>
            <p:ph idx="1"/>
          </p:nvPr>
        </p:nvSpPr>
        <p:spPr>
          <a:xfrm>
            <a:off x="838200" y="1603022"/>
            <a:ext cx="10515600" cy="4573941"/>
          </a:xfrm>
        </p:spPr>
        <p:txBody>
          <a:bodyPr>
            <a:normAutofit/>
          </a:bodyPr>
          <a:lstStyle/>
          <a:p>
            <a:pPr marL="0" indent="0">
              <a:buNone/>
            </a:pPr>
            <a:endParaRPr lang="fi-FI" sz="1800" b="1"/>
          </a:p>
          <a:p>
            <a:pPr marL="457200" lvl="1" indent="0">
              <a:buNone/>
            </a:pPr>
            <a:endParaRPr lang="fi-FI" sz="1600" b="1"/>
          </a:p>
          <a:p>
            <a:pPr marL="457200" lvl="1" indent="0">
              <a:buNone/>
            </a:pPr>
            <a:r>
              <a:rPr lang="fi-FI" sz="1600" b="1"/>
              <a:t>Liite: 2. Talousarvion laadinnan ja talousarviovuoden menettelytavat </a:t>
            </a:r>
          </a:p>
          <a:p>
            <a:pPr marL="457200" lvl="1" indent="0">
              <a:buNone/>
            </a:pPr>
            <a:endParaRPr lang="fi-FI" sz="1600" b="1"/>
          </a:p>
          <a:p>
            <a:pPr marL="457200" lvl="1" indent="0">
              <a:buNone/>
            </a:pPr>
            <a:r>
              <a:rPr lang="fi-FI" sz="1600" b="1"/>
              <a:t>Muutostarve:</a:t>
            </a:r>
            <a:r>
              <a:rPr lang="fi-FI" sz="1600"/>
              <a:t> Tunnistettu tarve selkeyttää talousarvion laadinnan ja talousarviovuoden </a:t>
            </a:r>
            <a:r>
              <a:rPr lang="fi-FI" sz="1600" err="1"/>
              <a:t>menettelytapaja</a:t>
            </a:r>
            <a:r>
              <a:rPr lang="fi-FI" sz="1600"/>
              <a:t> kuvaavaa kaaviota.</a:t>
            </a:r>
          </a:p>
          <a:p>
            <a:pPr marL="457200" lvl="1" indent="0">
              <a:buNone/>
            </a:pPr>
            <a:endParaRPr lang="fi-FI" sz="1600" kern="0">
              <a:ea typeface="Times New Roman" panose="02020603050405020304" pitchFamily="18" charset="0"/>
            </a:endParaRPr>
          </a:p>
          <a:p>
            <a:pPr marL="457200" lvl="1" indent="0">
              <a:buNone/>
            </a:pPr>
            <a:r>
              <a:rPr lang="fi-FI" sz="1600" b="1" kern="0">
                <a:solidFill>
                  <a:schemeClr val="accent2">
                    <a:lumMod val="75000"/>
                  </a:schemeClr>
                </a:solidFill>
                <a:ea typeface="Times New Roman" panose="02020603050405020304" pitchFamily="18" charset="0"/>
              </a:rPr>
              <a:t>Keskeiset muutokset</a:t>
            </a:r>
            <a:r>
              <a:rPr lang="fi-FI" sz="1600" kern="0">
                <a:solidFill>
                  <a:schemeClr val="accent2">
                    <a:lumMod val="75000"/>
                  </a:schemeClr>
                </a:solidFill>
                <a:ea typeface="Times New Roman" panose="02020603050405020304" pitchFamily="18" charset="0"/>
              </a:rPr>
              <a:t>: Eri toimijoiden ja menettelyvaiheiden selkeyttäminen, jotta kaavio on helppolukuinen ja looginen. </a:t>
            </a:r>
          </a:p>
          <a:p>
            <a:pPr marL="457200" lvl="1" indent="0">
              <a:buNone/>
            </a:pPr>
            <a:endParaRPr lang="fi-FI" sz="1600" kern="0"/>
          </a:p>
          <a:p>
            <a:pPr marL="457200" lvl="1" indent="0">
              <a:buNone/>
            </a:pPr>
            <a:r>
              <a:rPr lang="fi-FI" sz="1600">
                <a:solidFill>
                  <a:schemeClr val="tx1">
                    <a:lumMod val="50000"/>
                  </a:schemeClr>
                </a:solidFill>
              </a:rPr>
              <a:t>Uudet kaaviot seuraavilla dioilla.</a:t>
            </a:r>
          </a:p>
          <a:p>
            <a:pPr marL="457200" lvl="1" indent="0">
              <a:buNone/>
            </a:pPr>
            <a:endParaRPr lang="fi-FI"/>
          </a:p>
          <a:p>
            <a:pPr marL="457200" lvl="1" indent="0">
              <a:buNone/>
            </a:pPr>
            <a:endParaRPr lang="fi-FI" sz="2800" kern="100">
              <a:effectLst/>
              <a:latin typeface="Aptos" panose="020F0502020204030204"/>
              <a:ea typeface="Aptos" panose="020F0502020204030204"/>
              <a:cs typeface="Aptos" panose="020F0502020204030204"/>
            </a:endParaRPr>
          </a:p>
          <a:p>
            <a:pPr marL="342900" indent="-342900">
              <a:lnSpc>
                <a:spcPct val="115000"/>
              </a:lnSpc>
              <a:buFont typeface="Symbol" panose="05050102010706020507" pitchFamily="18" charset="2"/>
              <a:buChar char=""/>
            </a:pPr>
            <a:endParaRPr lang="fi-FI" sz="2800" kern="100">
              <a:effectLst/>
              <a:latin typeface="Arial" panose="020B0604020202020204" pitchFamily="34" charset="0"/>
              <a:ea typeface="Aptos" panose="020F0502020204030204"/>
              <a:cs typeface="Times New Roman" panose="02020603050405020304" pitchFamily="18" charset="0"/>
            </a:endParaRPr>
          </a:p>
          <a:p>
            <a:pPr marL="342900" lvl="0" indent="-342900">
              <a:lnSpc>
                <a:spcPct val="115000"/>
              </a:lnSpc>
              <a:buFont typeface="Symbol" panose="05050102010706020507" pitchFamily="18" charset="2"/>
              <a:buChar char=""/>
            </a:pPr>
            <a:endParaRPr lang="fi-FI" sz="1800" kern="100">
              <a:effectLst/>
              <a:latin typeface="Arial" panose="020B0604020202020204" pitchFamily="34" charset="0"/>
              <a:ea typeface="Aptos" panose="020F0502020204030204"/>
              <a:cs typeface="Times New Roman" panose="02020603050405020304" pitchFamily="18" charset="0"/>
            </a:endParaRPr>
          </a:p>
        </p:txBody>
      </p:sp>
    </p:spTree>
    <p:extLst>
      <p:ext uri="{BB962C8B-B14F-4D97-AF65-F5344CB8AC3E}">
        <p14:creationId xmlns:p14="http://schemas.microsoft.com/office/powerpoint/2010/main" val="1484108944"/>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816B07C-4BB9-E670-FB30-8F67FB7F4C0E}"/>
            </a:ext>
          </a:extLst>
        </p:cNvPr>
        <p:cNvGrpSpPr/>
        <p:nvPr/>
      </p:nvGrpSpPr>
      <p:grpSpPr>
        <a:xfrm>
          <a:off x="0" y="0"/>
          <a:ext cx="0" cy="0"/>
          <a:chOff x="0" y="0"/>
          <a:chExt cx="0" cy="0"/>
        </a:xfrm>
      </p:grpSpPr>
      <p:graphicFrame>
        <p:nvGraphicFramePr>
          <p:cNvPr id="5" name="Taulukko 4">
            <a:extLst>
              <a:ext uri="{FF2B5EF4-FFF2-40B4-BE49-F238E27FC236}">
                <a16:creationId xmlns:a16="http://schemas.microsoft.com/office/drawing/2014/main" id="{2BD06CAC-6867-9157-ACE7-8C8347B7E4FD}"/>
              </a:ext>
            </a:extLst>
          </p:cNvPr>
          <p:cNvGraphicFramePr>
            <a:graphicFrameLocks noGrp="1"/>
          </p:cNvGraphicFramePr>
          <p:nvPr/>
        </p:nvGraphicFramePr>
        <p:xfrm>
          <a:off x="163182" y="1094553"/>
          <a:ext cx="11587314" cy="5582543"/>
        </p:xfrm>
        <a:graphic>
          <a:graphicData uri="http://schemas.openxmlformats.org/drawingml/2006/table">
            <a:tbl>
              <a:tblPr firstRow="1" bandRow="1">
                <a:tableStyleId>{5C22544A-7EE6-4342-B048-85BDC9FD1C3A}</a:tableStyleId>
              </a:tblPr>
              <a:tblGrid>
                <a:gridCol w="2138209">
                  <a:extLst>
                    <a:ext uri="{9D8B030D-6E8A-4147-A177-3AD203B41FA5}">
                      <a16:colId xmlns:a16="http://schemas.microsoft.com/office/drawing/2014/main" val="1254248081"/>
                    </a:ext>
                  </a:extLst>
                </a:gridCol>
                <a:gridCol w="9449105">
                  <a:extLst>
                    <a:ext uri="{9D8B030D-6E8A-4147-A177-3AD203B41FA5}">
                      <a16:colId xmlns:a16="http://schemas.microsoft.com/office/drawing/2014/main" val="1762357047"/>
                    </a:ext>
                  </a:extLst>
                </a:gridCol>
              </a:tblGrid>
              <a:tr h="967849">
                <a:tc>
                  <a:txBody>
                    <a:bodyPr/>
                    <a:lstStyle/>
                    <a:p>
                      <a:endParaRPr lang="fi-FI" sz="1600"/>
                    </a:p>
                  </a:txBody>
                  <a:tcPr marL="72000" marR="0" anchor="ctr"/>
                </a:tc>
                <a:tc>
                  <a:txBody>
                    <a:bodyPr/>
                    <a:lstStyle/>
                    <a:p>
                      <a:r>
                        <a:rPr lang="fi-FI" sz="2000"/>
                        <a:t>Lakisääteisen lähipalvelun lisääminen tilikauden aikana</a:t>
                      </a:r>
                    </a:p>
                    <a:p>
                      <a:r>
                        <a:rPr lang="fi-FI" sz="2000"/>
                        <a:t>Jäsenkunnat ja </a:t>
                      </a:r>
                      <a:r>
                        <a:rPr lang="fi-FI" sz="2000" b="1" kern="0">
                          <a:ea typeface="Times New Roman" panose="02020603050405020304" pitchFamily="18" charset="0"/>
                        </a:rPr>
                        <a:t>54§ kunnat</a:t>
                      </a:r>
                      <a:endParaRPr lang="fi-FI" sz="2000"/>
                    </a:p>
                  </a:txBody>
                  <a:tcPr marL="72000" marR="0" anchor="ctr"/>
                </a:tc>
                <a:extLst>
                  <a:ext uri="{0D108BD9-81ED-4DB2-BD59-A6C34878D82A}">
                    <a16:rowId xmlns:a16="http://schemas.microsoft.com/office/drawing/2014/main" val="1146248313"/>
                  </a:ext>
                </a:extLst>
              </a:tr>
              <a:tr h="1196116">
                <a:tc>
                  <a:txBody>
                    <a:bodyPr/>
                    <a:lstStyle/>
                    <a:p>
                      <a:r>
                        <a:rPr lang="fi-FI" sz="1500"/>
                        <a:t>Työllisyysaluelautakunta</a:t>
                      </a:r>
                      <a:r>
                        <a:rPr lang="fi-FI" sz="1600"/>
                        <a:t> </a:t>
                      </a:r>
                      <a:r>
                        <a:rPr lang="fi-FI" sz="1400"/>
                        <a:t>(vastuukunnan toimielin)</a:t>
                      </a:r>
                      <a:endParaRPr lang="fi-FI" sz="1600"/>
                    </a:p>
                  </a:txBody>
                  <a:tcPr marL="72000" marR="0" anchor="ctr"/>
                </a:tc>
                <a:tc>
                  <a:txBody>
                    <a:bodyPr/>
                    <a:lstStyle/>
                    <a:p>
                      <a:endParaRPr lang="fi-FI" sz="1600"/>
                    </a:p>
                  </a:txBody>
                  <a:tcPr marL="72000" marR="0" anchor="ctr"/>
                </a:tc>
                <a:extLst>
                  <a:ext uri="{0D108BD9-81ED-4DB2-BD59-A6C34878D82A}">
                    <a16:rowId xmlns:a16="http://schemas.microsoft.com/office/drawing/2014/main" val="2918006950"/>
                  </a:ext>
                </a:extLst>
              </a:tr>
              <a:tr h="1117520">
                <a:tc>
                  <a:txBody>
                    <a:bodyPr/>
                    <a:lstStyle/>
                    <a:p>
                      <a:r>
                        <a:rPr lang="fi-FI" sz="1500"/>
                        <a:t>Vastuukunta </a:t>
                      </a:r>
                    </a:p>
                    <a:p>
                      <a:r>
                        <a:rPr lang="fi-FI" sz="1400"/>
                        <a:t>(vastuu vastuuviranhaltija, työllisyysaluejohtaja)</a:t>
                      </a:r>
                    </a:p>
                  </a:txBody>
                  <a:tcPr marL="72000" marR="0" anchor="ctr"/>
                </a:tc>
                <a:tc>
                  <a:txBody>
                    <a:bodyPr/>
                    <a:lstStyle/>
                    <a:p>
                      <a:endParaRPr lang="fi-FI" sz="1600"/>
                    </a:p>
                  </a:txBody>
                  <a:tcPr marL="72000" marR="0" anchor="ctr"/>
                </a:tc>
                <a:extLst>
                  <a:ext uri="{0D108BD9-81ED-4DB2-BD59-A6C34878D82A}">
                    <a16:rowId xmlns:a16="http://schemas.microsoft.com/office/drawing/2014/main" val="1534966664"/>
                  </a:ext>
                </a:extLst>
              </a:tr>
              <a:tr h="1059156">
                <a:tc>
                  <a:txBody>
                    <a:bodyPr/>
                    <a:lstStyle/>
                    <a:p>
                      <a:r>
                        <a:rPr lang="fi-FI" sz="1500" b="0" kern="0">
                          <a:effectLst/>
                          <a:latin typeface="Arial" panose="020B0604020202020204" pitchFamily="34" charset="0"/>
                          <a:ea typeface="Times New Roman" panose="02020603050405020304" pitchFamily="18" charset="0"/>
                        </a:rPr>
                        <a:t>54§ kunta</a:t>
                      </a:r>
                      <a:endParaRPr lang="fi-FI" sz="1500" b="0"/>
                    </a:p>
                    <a:p>
                      <a:r>
                        <a:rPr lang="fi-FI" sz="1400"/>
                        <a:t>(toiminta-alueen vastuu viranhaltija)</a:t>
                      </a:r>
                    </a:p>
                  </a:txBody>
                  <a:tcPr marL="72000" marR="0" anchor="ctr"/>
                </a:tc>
                <a:tc>
                  <a:txBody>
                    <a:bodyPr/>
                    <a:lstStyle/>
                    <a:p>
                      <a:endParaRPr lang="fi-FI" sz="1600"/>
                    </a:p>
                  </a:txBody>
                  <a:tcPr marL="72000" marR="0" anchor="ctr"/>
                </a:tc>
                <a:extLst>
                  <a:ext uri="{0D108BD9-81ED-4DB2-BD59-A6C34878D82A}">
                    <a16:rowId xmlns:a16="http://schemas.microsoft.com/office/drawing/2014/main" val="2575945898"/>
                  </a:ext>
                </a:extLst>
              </a:tr>
              <a:tr h="1241902">
                <a:tc>
                  <a:txBody>
                    <a:bodyPr/>
                    <a:lstStyle/>
                    <a:p>
                      <a:r>
                        <a:rPr lang="fi-FI" sz="1500"/>
                        <a:t>Jäsenkunta</a:t>
                      </a:r>
                      <a:endParaRPr lang="fi-FI" sz="1500">
                        <a:solidFill>
                          <a:schemeClr val="tx1"/>
                        </a:solidFill>
                      </a:endParaRPr>
                    </a:p>
                    <a:p>
                      <a:r>
                        <a:rPr lang="fi-FI" sz="1400"/>
                        <a:t>(vastuu viranhaltija)</a:t>
                      </a:r>
                    </a:p>
                  </a:txBody>
                  <a:tcPr marL="72000" marR="0" anchor="ctr"/>
                </a:tc>
                <a:tc>
                  <a:txBody>
                    <a:bodyPr/>
                    <a:lstStyle/>
                    <a:p>
                      <a:endParaRPr lang="fi-FI" sz="1600"/>
                    </a:p>
                  </a:txBody>
                  <a:tcPr marL="72000" marR="0" anchor="ctr"/>
                </a:tc>
                <a:extLst>
                  <a:ext uri="{0D108BD9-81ED-4DB2-BD59-A6C34878D82A}">
                    <a16:rowId xmlns:a16="http://schemas.microsoft.com/office/drawing/2014/main" val="3175406393"/>
                  </a:ext>
                </a:extLst>
              </a:tr>
            </a:tbl>
          </a:graphicData>
        </a:graphic>
      </p:graphicFrame>
      <p:sp>
        <p:nvSpPr>
          <p:cNvPr id="7" name="Suorakulmio: Pyöristetyt kulmat 6">
            <a:extLst>
              <a:ext uri="{FF2B5EF4-FFF2-40B4-BE49-F238E27FC236}">
                <a16:creationId xmlns:a16="http://schemas.microsoft.com/office/drawing/2014/main" id="{7CF37BF0-3E9D-088C-A301-2BFA74BA1BB9}"/>
              </a:ext>
            </a:extLst>
          </p:cNvPr>
          <p:cNvSpPr/>
          <p:nvPr/>
        </p:nvSpPr>
        <p:spPr>
          <a:xfrm>
            <a:off x="2861649" y="4472971"/>
            <a:ext cx="1348106" cy="450077"/>
          </a:xfrm>
          <a:prstGeom prst="roundRect">
            <a:avLst/>
          </a:prstGeom>
          <a:solidFill>
            <a:schemeClr val="accent1"/>
          </a:solidFill>
          <a:effectLst>
            <a:outerShdw blurRad="40000" dist="23000" dir="5400000" rotWithShape="0">
              <a:srgbClr val="000000">
                <a:alpha val="35000"/>
              </a:srgbClr>
            </a:outerShdw>
            <a:softEdge rad="0"/>
          </a:effectLst>
        </p:spPr>
        <p:style>
          <a:lnRef idx="1">
            <a:schemeClr val="accent1"/>
          </a:lnRef>
          <a:fillRef idx="3">
            <a:schemeClr val="accent1"/>
          </a:fillRef>
          <a:effectRef idx="2">
            <a:schemeClr val="accent1"/>
          </a:effectRef>
          <a:fontRef idx="minor">
            <a:schemeClr val="lt1"/>
          </a:fontRef>
        </p:style>
        <p:txBody>
          <a:bodyPr lIns="0" tIns="0" rIns="0" bIns="0" rtlCol="0" anchor="ctr"/>
          <a:lstStyle/>
          <a:p>
            <a:pPr algn="ctr"/>
            <a:r>
              <a:rPr lang="fi-FI" sz="1000"/>
              <a:t>Esitys lähipalvelun lisäämisestä </a:t>
            </a:r>
          </a:p>
        </p:txBody>
      </p:sp>
      <p:sp>
        <p:nvSpPr>
          <p:cNvPr id="8" name="Suorakulmio: Pyöristetyt kulmat 7">
            <a:extLst>
              <a:ext uri="{FF2B5EF4-FFF2-40B4-BE49-F238E27FC236}">
                <a16:creationId xmlns:a16="http://schemas.microsoft.com/office/drawing/2014/main" id="{D48AA3F9-40F0-5CDF-AB6B-B0A9FE51209A}"/>
              </a:ext>
            </a:extLst>
          </p:cNvPr>
          <p:cNvSpPr/>
          <p:nvPr/>
        </p:nvSpPr>
        <p:spPr>
          <a:xfrm>
            <a:off x="2869156" y="3489095"/>
            <a:ext cx="1340596" cy="615880"/>
          </a:xfrm>
          <a:prstGeom prst="roundRect">
            <a:avLst/>
          </a:prstGeom>
          <a:solidFill>
            <a:schemeClr val="accent1"/>
          </a:solidFill>
        </p:spPr>
        <p:style>
          <a:lnRef idx="1">
            <a:schemeClr val="accent1"/>
          </a:lnRef>
          <a:fillRef idx="3">
            <a:schemeClr val="accent1"/>
          </a:fillRef>
          <a:effectRef idx="2">
            <a:schemeClr val="accent1"/>
          </a:effectRef>
          <a:fontRef idx="minor">
            <a:schemeClr val="lt1"/>
          </a:fontRef>
        </p:style>
        <p:txBody>
          <a:bodyPr lIns="0" tIns="0" rIns="0" bIns="0" rtlCol="0" anchor="ctr"/>
          <a:lstStyle/>
          <a:p>
            <a:pPr algn="ctr"/>
            <a:r>
              <a:rPr lang="fi-FI" sz="1000"/>
              <a:t>Esityksen käsittely ja päätösesityksen valmistelu</a:t>
            </a:r>
          </a:p>
        </p:txBody>
      </p:sp>
      <p:sp>
        <p:nvSpPr>
          <p:cNvPr id="9" name="Suorakulmio: Pyöristetyt kulmat 8">
            <a:extLst>
              <a:ext uri="{FF2B5EF4-FFF2-40B4-BE49-F238E27FC236}">
                <a16:creationId xmlns:a16="http://schemas.microsoft.com/office/drawing/2014/main" id="{C59B37D2-8D32-B235-9CE5-2090DCE4E0DA}"/>
              </a:ext>
            </a:extLst>
          </p:cNvPr>
          <p:cNvSpPr/>
          <p:nvPr/>
        </p:nvSpPr>
        <p:spPr>
          <a:xfrm>
            <a:off x="4416563" y="2403776"/>
            <a:ext cx="1142561" cy="526098"/>
          </a:xfrm>
          <a:prstGeom prst="roundRect">
            <a:avLst/>
          </a:prstGeom>
          <a:solidFill>
            <a:schemeClr val="accent1"/>
          </a:solidFill>
        </p:spPr>
        <p:style>
          <a:lnRef idx="1">
            <a:schemeClr val="accent1"/>
          </a:lnRef>
          <a:fillRef idx="3">
            <a:schemeClr val="accent1"/>
          </a:fillRef>
          <a:effectRef idx="2">
            <a:schemeClr val="accent1"/>
          </a:effectRef>
          <a:fontRef idx="minor">
            <a:schemeClr val="lt1"/>
          </a:fontRef>
        </p:style>
        <p:txBody>
          <a:bodyPr lIns="0" tIns="0" rIns="0" bIns="0" rtlCol="0" anchor="ctr"/>
          <a:lstStyle/>
          <a:p>
            <a:pPr algn="ctr"/>
            <a:r>
              <a:rPr lang="fi-FI" sz="1000"/>
              <a:t>Toimielimen päätös</a:t>
            </a:r>
          </a:p>
        </p:txBody>
      </p:sp>
      <p:sp>
        <p:nvSpPr>
          <p:cNvPr id="17" name="Suorakulmio: Pyöristetyt kulmat 16">
            <a:extLst>
              <a:ext uri="{FF2B5EF4-FFF2-40B4-BE49-F238E27FC236}">
                <a16:creationId xmlns:a16="http://schemas.microsoft.com/office/drawing/2014/main" id="{0B3CB0C4-C13C-80B1-DBC3-BF6D88267B01}"/>
              </a:ext>
            </a:extLst>
          </p:cNvPr>
          <p:cNvSpPr/>
          <p:nvPr/>
        </p:nvSpPr>
        <p:spPr>
          <a:xfrm>
            <a:off x="4451448" y="5177911"/>
            <a:ext cx="1107676" cy="519168"/>
          </a:xfrm>
          <a:prstGeom prst="roundRect">
            <a:avLst/>
          </a:prstGeom>
          <a:solidFill>
            <a:schemeClr val="accent1"/>
          </a:solidFill>
          <a:ln w="25400">
            <a:noFill/>
          </a:ln>
        </p:spPr>
        <p:style>
          <a:lnRef idx="1">
            <a:schemeClr val="accent1"/>
          </a:lnRef>
          <a:fillRef idx="3">
            <a:schemeClr val="accent1"/>
          </a:fillRef>
          <a:effectRef idx="2">
            <a:schemeClr val="accent1"/>
          </a:effectRef>
          <a:fontRef idx="minor">
            <a:schemeClr val="lt1"/>
          </a:fontRef>
        </p:style>
        <p:txBody>
          <a:bodyPr lIns="0" tIns="0" rIns="0" bIns="0" rtlCol="0" anchor="ctr"/>
          <a:lstStyle/>
          <a:p>
            <a:pPr algn="ctr"/>
            <a:r>
              <a:rPr lang="fi-FI" sz="1000"/>
              <a:t>Päätös tiedoksi</a:t>
            </a:r>
          </a:p>
        </p:txBody>
      </p:sp>
      <p:sp>
        <p:nvSpPr>
          <p:cNvPr id="20" name="Tekstiruutu 19">
            <a:extLst>
              <a:ext uri="{FF2B5EF4-FFF2-40B4-BE49-F238E27FC236}">
                <a16:creationId xmlns:a16="http://schemas.microsoft.com/office/drawing/2014/main" id="{6D661041-BE6B-3A7A-7B07-4DB5539F58AA}"/>
              </a:ext>
            </a:extLst>
          </p:cNvPr>
          <p:cNvSpPr txBox="1"/>
          <p:nvPr/>
        </p:nvSpPr>
        <p:spPr>
          <a:xfrm>
            <a:off x="4463253" y="2929874"/>
            <a:ext cx="311304" cy="261610"/>
          </a:xfrm>
          <a:prstGeom prst="rect">
            <a:avLst/>
          </a:prstGeom>
          <a:noFill/>
        </p:spPr>
        <p:txBody>
          <a:bodyPr wrap="none" rtlCol="0">
            <a:spAutoFit/>
          </a:bodyPr>
          <a:lstStyle/>
          <a:p>
            <a:r>
              <a:rPr lang="fi-FI" sz="1100"/>
              <a:t>Ei</a:t>
            </a:r>
          </a:p>
        </p:txBody>
      </p:sp>
      <p:sp>
        <p:nvSpPr>
          <p:cNvPr id="21" name="Suorakulmio: Pyöristetyt kulmat 20">
            <a:extLst>
              <a:ext uri="{FF2B5EF4-FFF2-40B4-BE49-F238E27FC236}">
                <a16:creationId xmlns:a16="http://schemas.microsoft.com/office/drawing/2014/main" id="{F814278F-79F0-90AA-39CF-8E440BCCBD74}"/>
              </a:ext>
            </a:extLst>
          </p:cNvPr>
          <p:cNvSpPr/>
          <p:nvPr/>
        </p:nvSpPr>
        <p:spPr>
          <a:xfrm>
            <a:off x="5912143" y="4710422"/>
            <a:ext cx="1036935" cy="519168"/>
          </a:xfrm>
          <a:prstGeom prst="roundRect">
            <a:avLst/>
          </a:prstGeom>
          <a:solidFill>
            <a:schemeClr val="accent1"/>
          </a:solidFill>
        </p:spPr>
        <p:style>
          <a:lnRef idx="1">
            <a:schemeClr val="accent1"/>
          </a:lnRef>
          <a:fillRef idx="3">
            <a:schemeClr val="accent1"/>
          </a:fillRef>
          <a:effectRef idx="2">
            <a:schemeClr val="accent1"/>
          </a:effectRef>
          <a:fontRef idx="minor">
            <a:schemeClr val="lt1"/>
          </a:fontRef>
        </p:style>
        <p:txBody>
          <a:bodyPr lIns="0" tIns="0" rIns="0" bIns="0" rtlCol="0" anchor="ctr"/>
          <a:lstStyle/>
          <a:p>
            <a:pPr algn="ctr"/>
            <a:r>
              <a:rPr lang="fi-FI" sz="1000"/>
              <a:t>Laskutus lisä-määrärahasta</a:t>
            </a:r>
          </a:p>
        </p:txBody>
      </p:sp>
      <p:sp>
        <p:nvSpPr>
          <p:cNvPr id="27" name="Tekstiruutu 26">
            <a:extLst>
              <a:ext uri="{FF2B5EF4-FFF2-40B4-BE49-F238E27FC236}">
                <a16:creationId xmlns:a16="http://schemas.microsoft.com/office/drawing/2014/main" id="{433F92C2-782B-5F19-A185-692926664971}"/>
              </a:ext>
            </a:extLst>
          </p:cNvPr>
          <p:cNvSpPr txBox="1"/>
          <p:nvPr/>
        </p:nvSpPr>
        <p:spPr>
          <a:xfrm>
            <a:off x="5205248" y="2920284"/>
            <a:ext cx="582708" cy="261610"/>
          </a:xfrm>
          <a:prstGeom prst="rect">
            <a:avLst/>
          </a:prstGeom>
          <a:noFill/>
        </p:spPr>
        <p:txBody>
          <a:bodyPr wrap="square" rtlCol="0">
            <a:spAutoFit/>
          </a:bodyPr>
          <a:lstStyle/>
          <a:p>
            <a:r>
              <a:rPr lang="fi-FI" sz="1100"/>
              <a:t>Kyllä</a:t>
            </a:r>
          </a:p>
        </p:txBody>
      </p:sp>
      <p:sp>
        <p:nvSpPr>
          <p:cNvPr id="28" name="Suorakulmio: Pyöristetyt kulmat 27">
            <a:extLst>
              <a:ext uri="{FF2B5EF4-FFF2-40B4-BE49-F238E27FC236}">
                <a16:creationId xmlns:a16="http://schemas.microsoft.com/office/drawing/2014/main" id="{A71B4A91-59E1-3D4E-2B7C-302B75AF08B7}"/>
              </a:ext>
            </a:extLst>
          </p:cNvPr>
          <p:cNvSpPr/>
          <p:nvPr/>
        </p:nvSpPr>
        <p:spPr>
          <a:xfrm>
            <a:off x="6949078" y="3509431"/>
            <a:ext cx="1528172" cy="623586"/>
          </a:xfrm>
          <a:prstGeom prst="roundRect">
            <a:avLst/>
          </a:prstGeom>
          <a:solidFill>
            <a:schemeClr val="accent1"/>
          </a:solidFill>
        </p:spPr>
        <p:style>
          <a:lnRef idx="1">
            <a:schemeClr val="accent1"/>
          </a:lnRef>
          <a:fillRef idx="3">
            <a:schemeClr val="accent1"/>
          </a:fillRef>
          <a:effectRef idx="2">
            <a:schemeClr val="accent1"/>
          </a:effectRef>
          <a:fontRef idx="minor">
            <a:schemeClr val="lt1"/>
          </a:fontRef>
        </p:style>
        <p:txBody>
          <a:bodyPr lIns="0" tIns="0" rIns="0" bIns="0" rtlCol="0" anchor="ctr"/>
          <a:lstStyle/>
          <a:p>
            <a:pPr algn="ctr"/>
            <a:r>
              <a:rPr lang="fi-FI" sz="1000"/>
              <a:t>Laskun maksu (menot työllisyysaluelautakunnan kirjanpitoon)</a:t>
            </a:r>
          </a:p>
        </p:txBody>
      </p:sp>
      <p:sp>
        <p:nvSpPr>
          <p:cNvPr id="32" name="Suorakulmio: Pyöristetyt kulmat 31">
            <a:extLst>
              <a:ext uri="{FF2B5EF4-FFF2-40B4-BE49-F238E27FC236}">
                <a16:creationId xmlns:a16="http://schemas.microsoft.com/office/drawing/2014/main" id="{0C3B170A-7A12-CAB9-3A88-CA739B638138}"/>
              </a:ext>
            </a:extLst>
          </p:cNvPr>
          <p:cNvSpPr/>
          <p:nvPr/>
        </p:nvSpPr>
        <p:spPr>
          <a:xfrm>
            <a:off x="8797641" y="3489095"/>
            <a:ext cx="1251233" cy="667305"/>
          </a:xfrm>
          <a:prstGeom prst="roundRect">
            <a:avLst/>
          </a:prstGeom>
          <a:solidFill>
            <a:schemeClr val="accent1"/>
          </a:solidFill>
        </p:spPr>
        <p:style>
          <a:lnRef idx="1">
            <a:schemeClr val="accent1"/>
          </a:lnRef>
          <a:fillRef idx="3">
            <a:schemeClr val="accent1"/>
          </a:fillRef>
          <a:effectRef idx="2">
            <a:schemeClr val="accent1"/>
          </a:effectRef>
          <a:fontRef idx="minor">
            <a:schemeClr val="lt1"/>
          </a:fontRef>
        </p:style>
        <p:txBody>
          <a:bodyPr lIns="0" tIns="0" rIns="0" bIns="0" rtlCol="0" anchor="ctr"/>
          <a:lstStyle/>
          <a:p>
            <a:pPr algn="ctr"/>
            <a:r>
              <a:rPr lang="fi-FI" sz="1000"/>
              <a:t>Laskutus lisä-määrärahasta toiminta-alueiden kunnille **</a:t>
            </a:r>
          </a:p>
        </p:txBody>
      </p:sp>
      <p:sp>
        <p:nvSpPr>
          <p:cNvPr id="35" name="Suorakulmio: Pyöristetyt kulmat 34">
            <a:extLst>
              <a:ext uri="{FF2B5EF4-FFF2-40B4-BE49-F238E27FC236}">
                <a16:creationId xmlns:a16="http://schemas.microsoft.com/office/drawing/2014/main" id="{3B96D5E7-1792-A4BE-08E7-4CF01DA5210A}"/>
              </a:ext>
            </a:extLst>
          </p:cNvPr>
          <p:cNvSpPr/>
          <p:nvPr/>
        </p:nvSpPr>
        <p:spPr>
          <a:xfrm>
            <a:off x="7213433" y="4696444"/>
            <a:ext cx="1036936" cy="519168"/>
          </a:xfrm>
          <a:prstGeom prst="roundRect">
            <a:avLst/>
          </a:prstGeom>
          <a:solidFill>
            <a:schemeClr val="accent1"/>
          </a:solidFill>
        </p:spPr>
        <p:style>
          <a:lnRef idx="1">
            <a:schemeClr val="accent1"/>
          </a:lnRef>
          <a:fillRef idx="3">
            <a:schemeClr val="accent1"/>
          </a:fillRef>
          <a:effectRef idx="2">
            <a:schemeClr val="accent1"/>
          </a:effectRef>
          <a:fontRef idx="minor">
            <a:schemeClr val="lt1"/>
          </a:fontRef>
        </p:style>
        <p:txBody>
          <a:bodyPr lIns="0" tIns="0" rIns="0" bIns="0" rtlCol="0" anchor="ctr"/>
          <a:lstStyle/>
          <a:p>
            <a:pPr algn="ctr"/>
            <a:r>
              <a:rPr lang="fi-FI" sz="1000"/>
              <a:t>Palvelun lisääminen</a:t>
            </a:r>
          </a:p>
          <a:p>
            <a:pPr algn="ctr"/>
            <a:r>
              <a:rPr lang="fi-FI" sz="1000"/>
              <a:t>(lisäresursointi)</a:t>
            </a:r>
          </a:p>
        </p:txBody>
      </p:sp>
      <p:sp>
        <p:nvSpPr>
          <p:cNvPr id="38" name="Suorakulmio: Pyöristetyt kulmat 37">
            <a:extLst>
              <a:ext uri="{FF2B5EF4-FFF2-40B4-BE49-F238E27FC236}">
                <a16:creationId xmlns:a16="http://schemas.microsoft.com/office/drawing/2014/main" id="{E186A90F-86F3-81A7-5C18-5AF578AB0CD5}"/>
              </a:ext>
            </a:extLst>
          </p:cNvPr>
          <p:cNvSpPr/>
          <p:nvPr/>
        </p:nvSpPr>
        <p:spPr>
          <a:xfrm>
            <a:off x="8706513" y="5177911"/>
            <a:ext cx="1471299" cy="519168"/>
          </a:xfrm>
          <a:prstGeom prst="roundRect">
            <a:avLst/>
          </a:prstGeom>
          <a:solidFill>
            <a:schemeClr val="accent1"/>
          </a:solidFill>
        </p:spPr>
        <p:style>
          <a:lnRef idx="1">
            <a:schemeClr val="accent1"/>
          </a:lnRef>
          <a:fillRef idx="3">
            <a:schemeClr val="accent1"/>
          </a:fillRef>
          <a:effectRef idx="2">
            <a:schemeClr val="accent1"/>
          </a:effectRef>
          <a:fontRef idx="minor">
            <a:schemeClr val="lt1"/>
          </a:fontRef>
        </p:style>
        <p:txBody>
          <a:bodyPr lIns="0" tIns="0" rIns="0" bIns="0" rtlCol="0" anchor="ctr"/>
          <a:lstStyle/>
          <a:p>
            <a:pPr algn="ctr"/>
            <a:r>
              <a:rPr lang="fi-FI" sz="1000"/>
              <a:t>Laskun maksu </a:t>
            </a:r>
          </a:p>
          <a:p>
            <a:pPr algn="ctr"/>
            <a:r>
              <a:rPr lang="fi-FI" sz="900"/>
              <a:t>(jäsenkunnilla rahoitusvastuu palvelun lisäyksestä)</a:t>
            </a:r>
            <a:endParaRPr lang="fi-FI" sz="1050"/>
          </a:p>
        </p:txBody>
      </p:sp>
      <p:sp>
        <p:nvSpPr>
          <p:cNvPr id="41" name="Suorakulmio: Pyöristetyt kulmat 40">
            <a:extLst>
              <a:ext uri="{FF2B5EF4-FFF2-40B4-BE49-F238E27FC236}">
                <a16:creationId xmlns:a16="http://schemas.microsoft.com/office/drawing/2014/main" id="{612131CC-E7A8-89F4-DA3F-8E4436C51E41}"/>
              </a:ext>
            </a:extLst>
          </p:cNvPr>
          <p:cNvSpPr/>
          <p:nvPr/>
        </p:nvSpPr>
        <p:spPr>
          <a:xfrm>
            <a:off x="8706513" y="6061065"/>
            <a:ext cx="1471297" cy="434169"/>
          </a:xfrm>
          <a:prstGeom prst="roundRect">
            <a:avLst/>
          </a:prstGeom>
          <a:solidFill>
            <a:schemeClr val="accent1"/>
          </a:solidFill>
          <a:ln w="25400">
            <a:noFill/>
          </a:ln>
        </p:spPr>
        <p:style>
          <a:lnRef idx="1">
            <a:schemeClr val="accent1"/>
          </a:lnRef>
          <a:fillRef idx="3">
            <a:schemeClr val="accent1"/>
          </a:fillRef>
          <a:effectRef idx="2">
            <a:schemeClr val="accent1"/>
          </a:effectRef>
          <a:fontRef idx="minor">
            <a:schemeClr val="lt1"/>
          </a:fontRef>
        </p:style>
        <p:txBody>
          <a:bodyPr lIns="0" tIns="0" rIns="0" bIns="0" rtlCol="0" anchor="ctr"/>
          <a:lstStyle/>
          <a:p>
            <a:pPr algn="ctr"/>
            <a:r>
              <a:rPr lang="fi-FI" sz="1000"/>
              <a:t>Talouden täsmäyttäminen (menot kasvavat)</a:t>
            </a:r>
          </a:p>
        </p:txBody>
      </p:sp>
      <p:sp>
        <p:nvSpPr>
          <p:cNvPr id="44" name="Suorakulmio: Pyöristetyt kulmat 43">
            <a:extLst>
              <a:ext uri="{FF2B5EF4-FFF2-40B4-BE49-F238E27FC236}">
                <a16:creationId xmlns:a16="http://schemas.microsoft.com/office/drawing/2014/main" id="{E6183563-5AC3-BBAC-A14C-0047E8A6992C}"/>
              </a:ext>
            </a:extLst>
          </p:cNvPr>
          <p:cNvSpPr/>
          <p:nvPr/>
        </p:nvSpPr>
        <p:spPr>
          <a:xfrm>
            <a:off x="2869157" y="6045157"/>
            <a:ext cx="1340596" cy="450077"/>
          </a:xfrm>
          <a:prstGeom prst="roundRect">
            <a:avLst/>
          </a:prstGeom>
          <a:solidFill>
            <a:schemeClr val="accent1"/>
          </a:solidFill>
          <a:ln w="25400">
            <a:noFill/>
          </a:ln>
        </p:spPr>
        <p:style>
          <a:lnRef idx="1">
            <a:schemeClr val="accent1"/>
          </a:lnRef>
          <a:fillRef idx="3">
            <a:schemeClr val="accent1"/>
          </a:fillRef>
          <a:effectRef idx="2">
            <a:schemeClr val="accent1"/>
          </a:effectRef>
          <a:fontRef idx="minor">
            <a:schemeClr val="lt1"/>
          </a:fontRef>
        </p:style>
        <p:txBody>
          <a:bodyPr lIns="0" tIns="0" rIns="0" bIns="0" rtlCol="0" anchor="ctr"/>
          <a:lstStyle/>
          <a:p>
            <a:pPr algn="ctr"/>
            <a:r>
              <a:rPr lang="fi-FI" sz="1000"/>
              <a:t>Tarve palvelun lisäämiseen</a:t>
            </a:r>
          </a:p>
        </p:txBody>
      </p:sp>
      <p:sp>
        <p:nvSpPr>
          <p:cNvPr id="47" name="Suorakulmio: Pyöristetyt kulmat 46">
            <a:extLst>
              <a:ext uri="{FF2B5EF4-FFF2-40B4-BE49-F238E27FC236}">
                <a16:creationId xmlns:a16="http://schemas.microsoft.com/office/drawing/2014/main" id="{416DC474-4329-7E0F-FDAC-26259AE183AF}"/>
              </a:ext>
            </a:extLst>
          </p:cNvPr>
          <p:cNvSpPr/>
          <p:nvPr/>
        </p:nvSpPr>
        <p:spPr>
          <a:xfrm>
            <a:off x="2861648" y="5083184"/>
            <a:ext cx="1348104" cy="740358"/>
          </a:xfrm>
          <a:prstGeom prst="roundRect">
            <a:avLst/>
          </a:prstGeom>
          <a:solidFill>
            <a:schemeClr val="accent1"/>
          </a:solidFill>
        </p:spPr>
        <p:style>
          <a:lnRef idx="1">
            <a:schemeClr val="accent1"/>
          </a:lnRef>
          <a:fillRef idx="3">
            <a:schemeClr val="accent1"/>
          </a:fillRef>
          <a:effectRef idx="2">
            <a:schemeClr val="accent1"/>
          </a:effectRef>
          <a:fontRef idx="minor">
            <a:schemeClr val="lt1"/>
          </a:fontRef>
        </p:style>
        <p:txBody>
          <a:bodyPr lIns="0" tIns="0" rIns="0" bIns="0" rtlCol="0" anchor="ctr"/>
          <a:lstStyle/>
          <a:p>
            <a:pPr algn="ctr"/>
            <a:r>
              <a:rPr lang="fi-FI" sz="1000"/>
              <a:t>Toiminta-alueiden sisäiset käytännöt (mm. mahdollinen päätöksentekotarve)</a:t>
            </a:r>
          </a:p>
        </p:txBody>
      </p:sp>
      <p:sp>
        <p:nvSpPr>
          <p:cNvPr id="3" name="Tekstiruutu 2">
            <a:extLst>
              <a:ext uri="{FF2B5EF4-FFF2-40B4-BE49-F238E27FC236}">
                <a16:creationId xmlns:a16="http://schemas.microsoft.com/office/drawing/2014/main" id="{BB548E5B-B7BD-88E4-9A75-20C34C506077}"/>
              </a:ext>
            </a:extLst>
          </p:cNvPr>
          <p:cNvSpPr txBox="1"/>
          <p:nvPr/>
        </p:nvSpPr>
        <p:spPr>
          <a:xfrm>
            <a:off x="163182" y="841404"/>
            <a:ext cx="2749624" cy="200055"/>
          </a:xfrm>
          <a:prstGeom prst="rect">
            <a:avLst/>
          </a:prstGeom>
          <a:noFill/>
        </p:spPr>
        <p:txBody>
          <a:bodyPr wrap="square" rtlCol="0">
            <a:spAutoFit/>
          </a:bodyPr>
          <a:lstStyle/>
          <a:p>
            <a:endParaRPr lang="fi-FI" sz="700" b="1">
              <a:solidFill>
                <a:schemeClr val="accent3"/>
              </a:solidFill>
            </a:endParaRPr>
          </a:p>
        </p:txBody>
      </p:sp>
      <p:cxnSp>
        <p:nvCxnSpPr>
          <p:cNvPr id="301" name="Suora yhdysviiva 300">
            <a:extLst>
              <a:ext uri="{FF2B5EF4-FFF2-40B4-BE49-F238E27FC236}">
                <a16:creationId xmlns:a16="http://schemas.microsoft.com/office/drawing/2014/main" id="{27571728-0BAB-4FCC-3BC5-4F788016640E}"/>
              </a:ext>
            </a:extLst>
          </p:cNvPr>
          <p:cNvCxnSpPr>
            <a:cxnSpLocks/>
          </p:cNvCxnSpPr>
          <p:nvPr/>
        </p:nvCxnSpPr>
        <p:spPr>
          <a:xfrm>
            <a:off x="4247677" y="4797310"/>
            <a:ext cx="0" cy="0"/>
          </a:xfrm>
          <a:prstGeom prst="line">
            <a:avLst/>
          </a:prstGeom>
        </p:spPr>
        <p:style>
          <a:lnRef idx="2">
            <a:schemeClr val="accent1"/>
          </a:lnRef>
          <a:fillRef idx="0">
            <a:schemeClr val="accent1"/>
          </a:fillRef>
          <a:effectRef idx="1">
            <a:schemeClr val="accent1"/>
          </a:effectRef>
          <a:fontRef idx="minor">
            <a:schemeClr val="tx1"/>
          </a:fontRef>
        </p:style>
      </p:cxnSp>
      <p:cxnSp>
        <p:nvCxnSpPr>
          <p:cNvPr id="385" name="Suora yhdysviiva 384">
            <a:extLst>
              <a:ext uri="{FF2B5EF4-FFF2-40B4-BE49-F238E27FC236}">
                <a16:creationId xmlns:a16="http://schemas.microsoft.com/office/drawing/2014/main" id="{173DDBED-88D3-AC82-674D-438C1899192F}"/>
              </a:ext>
            </a:extLst>
          </p:cNvPr>
          <p:cNvCxnSpPr/>
          <p:nvPr/>
        </p:nvCxnSpPr>
        <p:spPr>
          <a:xfrm>
            <a:off x="5747497" y="5316844"/>
            <a:ext cx="0" cy="0"/>
          </a:xfrm>
          <a:prstGeom prst="line">
            <a:avLst/>
          </a:prstGeom>
        </p:spPr>
        <p:style>
          <a:lnRef idx="2">
            <a:schemeClr val="accent1"/>
          </a:lnRef>
          <a:fillRef idx="0">
            <a:schemeClr val="accent1"/>
          </a:fillRef>
          <a:effectRef idx="1">
            <a:schemeClr val="accent1"/>
          </a:effectRef>
          <a:fontRef idx="minor">
            <a:schemeClr val="tx1"/>
          </a:fontRef>
        </p:style>
      </p:cxnSp>
      <p:sp>
        <p:nvSpPr>
          <p:cNvPr id="98" name="Tekstiruutu 97">
            <a:extLst>
              <a:ext uri="{FF2B5EF4-FFF2-40B4-BE49-F238E27FC236}">
                <a16:creationId xmlns:a16="http://schemas.microsoft.com/office/drawing/2014/main" id="{22CEC158-72BC-35C7-90D4-2C8C0695BB24}"/>
              </a:ext>
            </a:extLst>
          </p:cNvPr>
          <p:cNvSpPr txBox="1"/>
          <p:nvPr/>
        </p:nvSpPr>
        <p:spPr>
          <a:xfrm>
            <a:off x="5207447" y="5923562"/>
            <a:ext cx="3483261" cy="830997"/>
          </a:xfrm>
          <a:prstGeom prst="rect">
            <a:avLst/>
          </a:prstGeom>
          <a:noFill/>
        </p:spPr>
        <p:txBody>
          <a:bodyPr wrap="square" rtlCol="0">
            <a:spAutoFit/>
          </a:bodyPr>
          <a:lstStyle/>
          <a:p>
            <a:r>
              <a:rPr lang="fi-FI" sz="800"/>
              <a:t> </a:t>
            </a:r>
          </a:p>
          <a:p>
            <a:r>
              <a:rPr lang="fi-FI" sz="800"/>
              <a:t>**Kustannukset jaetaan toiminta-alueen kuntien välisen sopimuksen perusteella tai työllisyysalueen yhteisen 54 § -sopimuksen liitteen X suhteissa, jos toiminta-alueen sopimus ei määrää tästä poikkeavaa jakoa lisäkustannuksille.</a:t>
            </a:r>
          </a:p>
          <a:p>
            <a:endParaRPr lang="fi-FI" sz="800"/>
          </a:p>
        </p:txBody>
      </p:sp>
      <p:sp>
        <p:nvSpPr>
          <p:cNvPr id="70" name="Suorakulmio: Pyöristetyt kulmat 69">
            <a:extLst>
              <a:ext uri="{FF2B5EF4-FFF2-40B4-BE49-F238E27FC236}">
                <a16:creationId xmlns:a16="http://schemas.microsoft.com/office/drawing/2014/main" id="{1146A226-271E-8433-2933-68905E0DC72B}"/>
              </a:ext>
            </a:extLst>
          </p:cNvPr>
          <p:cNvSpPr/>
          <p:nvPr/>
        </p:nvSpPr>
        <p:spPr>
          <a:xfrm>
            <a:off x="10335084" y="3501044"/>
            <a:ext cx="1251233" cy="640359"/>
          </a:xfrm>
          <a:prstGeom prst="roundRect">
            <a:avLst/>
          </a:prstGeom>
          <a:solidFill>
            <a:schemeClr val="accent1"/>
          </a:solidFill>
          <a:ln w="25400">
            <a:noFill/>
          </a:ln>
        </p:spPr>
        <p:style>
          <a:lnRef idx="1">
            <a:schemeClr val="accent1"/>
          </a:lnRef>
          <a:fillRef idx="3">
            <a:schemeClr val="accent1"/>
          </a:fillRef>
          <a:effectRef idx="2">
            <a:schemeClr val="accent1"/>
          </a:effectRef>
          <a:fontRef idx="minor">
            <a:schemeClr val="lt1"/>
          </a:fontRef>
        </p:style>
        <p:txBody>
          <a:bodyPr lIns="0" tIns="0" rIns="0" bIns="0" rtlCol="0" anchor="ctr"/>
          <a:lstStyle/>
          <a:p>
            <a:pPr algn="ctr"/>
            <a:r>
              <a:rPr lang="fi-FI" sz="1000"/>
              <a:t>Talouden täsmäyttäminen (ei nettovaikutusta)</a:t>
            </a:r>
          </a:p>
        </p:txBody>
      </p:sp>
      <p:cxnSp>
        <p:nvCxnSpPr>
          <p:cNvPr id="123" name="Suora nuoliyhdysviiva 122">
            <a:extLst>
              <a:ext uri="{FF2B5EF4-FFF2-40B4-BE49-F238E27FC236}">
                <a16:creationId xmlns:a16="http://schemas.microsoft.com/office/drawing/2014/main" id="{9B33F295-2496-CECC-62AD-FEC71FBDA022}"/>
              </a:ext>
            </a:extLst>
          </p:cNvPr>
          <p:cNvCxnSpPr>
            <a:cxnSpLocks/>
          </p:cNvCxnSpPr>
          <p:nvPr/>
        </p:nvCxnSpPr>
        <p:spPr>
          <a:xfrm flipH="1">
            <a:off x="4814445" y="2940008"/>
            <a:ext cx="1" cy="2211356"/>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cxnSp>
        <p:nvCxnSpPr>
          <p:cNvPr id="217" name="Suora nuoliyhdysviiva 216">
            <a:extLst>
              <a:ext uri="{FF2B5EF4-FFF2-40B4-BE49-F238E27FC236}">
                <a16:creationId xmlns:a16="http://schemas.microsoft.com/office/drawing/2014/main" id="{A2B0F8D9-8685-3714-C806-FD5B87AFE50D}"/>
              </a:ext>
            </a:extLst>
          </p:cNvPr>
          <p:cNvCxnSpPr>
            <a:cxnSpLocks/>
            <a:stCxn id="7" idx="0"/>
            <a:endCxn id="8" idx="2"/>
          </p:cNvCxnSpPr>
          <p:nvPr/>
        </p:nvCxnSpPr>
        <p:spPr>
          <a:xfrm flipV="1">
            <a:off x="3535702" y="4104975"/>
            <a:ext cx="3752" cy="367996"/>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cxnSp>
        <p:nvCxnSpPr>
          <p:cNvPr id="220" name="Suora nuoliyhdysviiva 219">
            <a:extLst>
              <a:ext uri="{FF2B5EF4-FFF2-40B4-BE49-F238E27FC236}">
                <a16:creationId xmlns:a16="http://schemas.microsoft.com/office/drawing/2014/main" id="{10901066-8BC6-22B4-BAF2-17783D94730E}"/>
              </a:ext>
            </a:extLst>
          </p:cNvPr>
          <p:cNvCxnSpPr/>
          <p:nvPr/>
        </p:nvCxnSpPr>
        <p:spPr>
          <a:xfrm>
            <a:off x="3559190" y="2688641"/>
            <a:ext cx="857373" cy="0"/>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cxnSp>
        <p:nvCxnSpPr>
          <p:cNvPr id="230" name="Suora yhdysviiva 229">
            <a:extLst>
              <a:ext uri="{FF2B5EF4-FFF2-40B4-BE49-F238E27FC236}">
                <a16:creationId xmlns:a16="http://schemas.microsoft.com/office/drawing/2014/main" id="{7DD371D7-EB22-5847-BF90-A2BDF0B6AE62}"/>
              </a:ext>
            </a:extLst>
          </p:cNvPr>
          <p:cNvCxnSpPr/>
          <p:nvPr/>
        </p:nvCxnSpPr>
        <p:spPr>
          <a:xfrm>
            <a:off x="5559124" y="2688641"/>
            <a:ext cx="792769" cy="0"/>
          </a:xfrm>
          <a:prstGeom prst="line">
            <a:avLst/>
          </a:prstGeom>
        </p:spPr>
        <p:style>
          <a:lnRef idx="2">
            <a:schemeClr val="accent1"/>
          </a:lnRef>
          <a:fillRef idx="0">
            <a:schemeClr val="accent1"/>
          </a:fillRef>
          <a:effectRef idx="1">
            <a:schemeClr val="accent1"/>
          </a:effectRef>
          <a:fontRef idx="minor">
            <a:schemeClr val="tx1"/>
          </a:fontRef>
        </p:style>
      </p:cxnSp>
      <p:cxnSp>
        <p:nvCxnSpPr>
          <p:cNvPr id="232" name="Suora nuoliyhdysviiva 231">
            <a:extLst>
              <a:ext uri="{FF2B5EF4-FFF2-40B4-BE49-F238E27FC236}">
                <a16:creationId xmlns:a16="http://schemas.microsoft.com/office/drawing/2014/main" id="{20E76886-9897-47FF-E0CD-B7F772737C92}"/>
              </a:ext>
            </a:extLst>
          </p:cNvPr>
          <p:cNvCxnSpPr/>
          <p:nvPr/>
        </p:nvCxnSpPr>
        <p:spPr>
          <a:xfrm>
            <a:off x="6351893" y="2688641"/>
            <a:ext cx="0" cy="1993144"/>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cxnSp>
        <p:nvCxnSpPr>
          <p:cNvPr id="245" name="Suora yhdysviiva 244">
            <a:extLst>
              <a:ext uri="{FF2B5EF4-FFF2-40B4-BE49-F238E27FC236}">
                <a16:creationId xmlns:a16="http://schemas.microsoft.com/office/drawing/2014/main" id="{B436BADE-78B7-F7BE-3ACC-9AB3066A84D2}"/>
              </a:ext>
            </a:extLst>
          </p:cNvPr>
          <p:cNvCxnSpPr/>
          <p:nvPr/>
        </p:nvCxnSpPr>
        <p:spPr>
          <a:xfrm flipV="1">
            <a:off x="6553200" y="3836221"/>
            <a:ext cx="0" cy="845564"/>
          </a:xfrm>
          <a:prstGeom prst="line">
            <a:avLst/>
          </a:prstGeom>
        </p:spPr>
        <p:style>
          <a:lnRef idx="2">
            <a:schemeClr val="accent1"/>
          </a:lnRef>
          <a:fillRef idx="0">
            <a:schemeClr val="accent1"/>
          </a:fillRef>
          <a:effectRef idx="1">
            <a:schemeClr val="accent1"/>
          </a:effectRef>
          <a:fontRef idx="minor">
            <a:schemeClr val="tx1"/>
          </a:fontRef>
        </p:style>
      </p:cxnSp>
      <p:cxnSp>
        <p:nvCxnSpPr>
          <p:cNvPr id="280" name="Suora yhdysviiva 279">
            <a:extLst>
              <a:ext uri="{FF2B5EF4-FFF2-40B4-BE49-F238E27FC236}">
                <a16:creationId xmlns:a16="http://schemas.microsoft.com/office/drawing/2014/main" id="{28D822C4-33D8-5FF5-1A86-5DD0D20123D1}"/>
              </a:ext>
            </a:extLst>
          </p:cNvPr>
          <p:cNvCxnSpPr/>
          <p:nvPr/>
        </p:nvCxnSpPr>
        <p:spPr>
          <a:xfrm flipV="1">
            <a:off x="3551683" y="2688641"/>
            <a:ext cx="0" cy="740359"/>
          </a:xfrm>
          <a:prstGeom prst="line">
            <a:avLst/>
          </a:prstGeom>
        </p:spPr>
        <p:style>
          <a:lnRef idx="2">
            <a:schemeClr val="accent1"/>
          </a:lnRef>
          <a:fillRef idx="0">
            <a:schemeClr val="accent1"/>
          </a:fillRef>
          <a:effectRef idx="1">
            <a:schemeClr val="accent1"/>
          </a:effectRef>
          <a:fontRef idx="minor">
            <a:schemeClr val="tx1"/>
          </a:fontRef>
        </p:style>
      </p:cxnSp>
      <p:cxnSp>
        <p:nvCxnSpPr>
          <p:cNvPr id="284" name="Suora nuoliyhdysviiva 283">
            <a:extLst>
              <a:ext uri="{FF2B5EF4-FFF2-40B4-BE49-F238E27FC236}">
                <a16:creationId xmlns:a16="http://schemas.microsoft.com/office/drawing/2014/main" id="{5BA13384-7E6D-0342-92E8-253D0160979E}"/>
              </a:ext>
            </a:extLst>
          </p:cNvPr>
          <p:cNvCxnSpPr>
            <a:cxnSpLocks/>
            <a:stCxn id="47" idx="0"/>
            <a:endCxn id="7" idx="2"/>
          </p:cNvCxnSpPr>
          <p:nvPr/>
        </p:nvCxnSpPr>
        <p:spPr>
          <a:xfrm flipV="1">
            <a:off x="3535700" y="4923048"/>
            <a:ext cx="2" cy="160136"/>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cxnSp>
        <p:nvCxnSpPr>
          <p:cNvPr id="288" name="Suora nuoliyhdysviiva 287">
            <a:extLst>
              <a:ext uri="{FF2B5EF4-FFF2-40B4-BE49-F238E27FC236}">
                <a16:creationId xmlns:a16="http://schemas.microsoft.com/office/drawing/2014/main" id="{2D47E581-C0CC-3856-E979-CFDC0AE4C2F5}"/>
              </a:ext>
            </a:extLst>
          </p:cNvPr>
          <p:cNvCxnSpPr/>
          <p:nvPr/>
        </p:nvCxnSpPr>
        <p:spPr>
          <a:xfrm>
            <a:off x="6553200" y="3836221"/>
            <a:ext cx="395878" cy="0"/>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cxnSp>
        <p:nvCxnSpPr>
          <p:cNvPr id="303" name="Suora nuoliyhdysviiva 302">
            <a:extLst>
              <a:ext uri="{FF2B5EF4-FFF2-40B4-BE49-F238E27FC236}">
                <a16:creationId xmlns:a16="http://schemas.microsoft.com/office/drawing/2014/main" id="{A94EEA90-7108-A996-2EA6-63C860B74CB5}"/>
              </a:ext>
            </a:extLst>
          </p:cNvPr>
          <p:cNvCxnSpPr>
            <a:stCxn id="28" idx="3"/>
            <a:endCxn id="32" idx="1"/>
          </p:cNvCxnSpPr>
          <p:nvPr/>
        </p:nvCxnSpPr>
        <p:spPr>
          <a:xfrm>
            <a:off x="8477250" y="3821224"/>
            <a:ext cx="320391" cy="1524"/>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cxnSp>
        <p:nvCxnSpPr>
          <p:cNvPr id="308" name="Suora nuoliyhdysviiva 307">
            <a:extLst>
              <a:ext uri="{FF2B5EF4-FFF2-40B4-BE49-F238E27FC236}">
                <a16:creationId xmlns:a16="http://schemas.microsoft.com/office/drawing/2014/main" id="{3674E6FF-7E39-8DE2-88CE-E032CBC9E8D7}"/>
              </a:ext>
            </a:extLst>
          </p:cNvPr>
          <p:cNvCxnSpPr>
            <a:stCxn id="32" idx="2"/>
          </p:cNvCxnSpPr>
          <p:nvPr/>
        </p:nvCxnSpPr>
        <p:spPr>
          <a:xfrm flipH="1">
            <a:off x="9423257" y="4156400"/>
            <a:ext cx="1" cy="972196"/>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cxnSp>
        <p:nvCxnSpPr>
          <p:cNvPr id="310" name="Suora nuoliyhdysviiva 309">
            <a:extLst>
              <a:ext uri="{FF2B5EF4-FFF2-40B4-BE49-F238E27FC236}">
                <a16:creationId xmlns:a16="http://schemas.microsoft.com/office/drawing/2014/main" id="{D083845A-FD52-5EE6-2BE6-3BD1D78511FC}"/>
              </a:ext>
            </a:extLst>
          </p:cNvPr>
          <p:cNvCxnSpPr>
            <a:stCxn id="38" idx="2"/>
          </p:cNvCxnSpPr>
          <p:nvPr/>
        </p:nvCxnSpPr>
        <p:spPr>
          <a:xfrm flipH="1">
            <a:off x="9442161" y="5697079"/>
            <a:ext cx="2" cy="348078"/>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cxnSp>
        <p:nvCxnSpPr>
          <p:cNvPr id="327" name="Suora yhdysviiva 326">
            <a:extLst>
              <a:ext uri="{FF2B5EF4-FFF2-40B4-BE49-F238E27FC236}">
                <a16:creationId xmlns:a16="http://schemas.microsoft.com/office/drawing/2014/main" id="{498F4433-F1A3-D89C-B75B-E35E1B28BC82}"/>
              </a:ext>
            </a:extLst>
          </p:cNvPr>
          <p:cNvCxnSpPr/>
          <p:nvPr/>
        </p:nvCxnSpPr>
        <p:spPr>
          <a:xfrm flipV="1">
            <a:off x="9650128" y="4589584"/>
            <a:ext cx="0" cy="539012"/>
          </a:xfrm>
          <a:prstGeom prst="line">
            <a:avLst/>
          </a:prstGeom>
        </p:spPr>
        <p:style>
          <a:lnRef idx="2">
            <a:schemeClr val="accent1"/>
          </a:lnRef>
          <a:fillRef idx="0">
            <a:schemeClr val="accent1"/>
          </a:fillRef>
          <a:effectRef idx="1">
            <a:schemeClr val="accent1"/>
          </a:effectRef>
          <a:fontRef idx="minor">
            <a:schemeClr val="tx1"/>
          </a:fontRef>
        </p:style>
      </p:cxnSp>
      <p:cxnSp>
        <p:nvCxnSpPr>
          <p:cNvPr id="331" name="Suora nuoliyhdysviiva 330">
            <a:extLst>
              <a:ext uri="{FF2B5EF4-FFF2-40B4-BE49-F238E27FC236}">
                <a16:creationId xmlns:a16="http://schemas.microsoft.com/office/drawing/2014/main" id="{0889C841-5476-B1DD-F9E7-60A26B0D4981}"/>
              </a:ext>
            </a:extLst>
          </p:cNvPr>
          <p:cNvCxnSpPr>
            <a:cxnSpLocks/>
            <a:endCxn id="70" idx="2"/>
          </p:cNvCxnSpPr>
          <p:nvPr/>
        </p:nvCxnSpPr>
        <p:spPr>
          <a:xfrm flipV="1">
            <a:off x="10960701" y="4141403"/>
            <a:ext cx="0" cy="433184"/>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cxnSp>
        <p:nvCxnSpPr>
          <p:cNvPr id="334" name="Suora yhdysviiva 333">
            <a:extLst>
              <a:ext uri="{FF2B5EF4-FFF2-40B4-BE49-F238E27FC236}">
                <a16:creationId xmlns:a16="http://schemas.microsoft.com/office/drawing/2014/main" id="{281EF17E-4985-2DE1-C925-6D5F6073794D}"/>
              </a:ext>
            </a:extLst>
          </p:cNvPr>
          <p:cNvCxnSpPr/>
          <p:nvPr/>
        </p:nvCxnSpPr>
        <p:spPr>
          <a:xfrm flipV="1">
            <a:off x="9650128" y="4589584"/>
            <a:ext cx="1344755" cy="9525"/>
          </a:xfrm>
          <a:prstGeom prst="line">
            <a:avLst/>
          </a:prstGeom>
        </p:spPr>
        <p:style>
          <a:lnRef idx="2">
            <a:schemeClr val="accent1"/>
          </a:lnRef>
          <a:fillRef idx="0">
            <a:schemeClr val="accent1"/>
          </a:fillRef>
          <a:effectRef idx="1">
            <a:schemeClr val="accent1"/>
          </a:effectRef>
          <a:fontRef idx="minor">
            <a:schemeClr val="tx1"/>
          </a:fontRef>
        </p:style>
      </p:cxnSp>
      <p:cxnSp>
        <p:nvCxnSpPr>
          <p:cNvPr id="336" name="Suora nuoliyhdysviiva 335">
            <a:extLst>
              <a:ext uri="{FF2B5EF4-FFF2-40B4-BE49-F238E27FC236}">
                <a16:creationId xmlns:a16="http://schemas.microsoft.com/office/drawing/2014/main" id="{7637716A-AC04-5E52-18EE-6C5867215BCC}"/>
              </a:ext>
            </a:extLst>
          </p:cNvPr>
          <p:cNvCxnSpPr/>
          <p:nvPr/>
        </p:nvCxnSpPr>
        <p:spPr>
          <a:xfrm>
            <a:off x="7713164" y="4156400"/>
            <a:ext cx="0" cy="486098"/>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cxnSp>
        <p:nvCxnSpPr>
          <p:cNvPr id="10" name="Suora nuoliyhdysviiva 9">
            <a:extLst>
              <a:ext uri="{FF2B5EF4-FFF2-40B4-BE49-F238E27FC236}">
                <a16:creationId xmlns:a16="http://schemas.microsoft.com/office/drawing/2014/main" id="{96A828C7-2860-3647-023A-B493567E14CF}"/>
              </a:ext>
            </a:extLst>
          </p:cNvPr>
          <p:cNvCxnSpPr/>
          <p:nvPr/>
        </p:nvCxnSpPr>
        <p:spPr>
          <a:xfrm>
            <a:off x="5188886" y="2951392"/>
            <a:ext cx="0" cy="2188588"/>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sp>
        <p:nvSpPr>
          <p:cNvPr id="11" name="Tekstiruutu 10">
            <a:extLst>
              <a:ext uri="{FF2B5EF4-FFF2-40B4-BE49-F238E27FC236}">
                <a16:creationId xmlns:a16="http://schemas.microsoft.com/office/drawing/2014/main" id="{BBE78095-33EC-2C15-0DF2-7EFE2E83C90D}"/>
              </a:ext>
            </a:extLst>
          </p:cNvPr>
          <p:cNvSpPr txBox="1"/>
          <p:nvPr/>
        </p:nvSpPr>
        <p:spPr>
          <a:xfrm>
            <a:off x="5578484" y="2427031"/>
            <a:ext cx="582708" cy="261610"/>
          </a:xfrm>
          <a:prstGeom prst="rect">
            <a:avLst/>
          </a:prstGeom>
          <a:noFill/>
        </p:spPr>
        <p:txBody>
          <a:bodyPr wrap="square" rtlCol="0">
            <a:spAutoFit/>
          </a:bodyPr>
          <a:lstStyle/>
          <a:p>
            <a:r>
              <a:rPr lang="fi-FI" sz="1100"/>
              <a:t>Kyllä</a:t>
            </a:r>
          </a:p>
        </p:txBody>
      </p:sp>
      <p:cxnSp>
        <p:nvCxnSpPr>
          <p:cNvPr id="54" name="Suora nuoliyhdysviiva 53">
            <a:extLst>
              <a:ext uri="{FF2B5EF4-FFF2-40B4-BE49-F238E27FC236}">
                <a16:creationId xmlns:a16="http://schemas.microsoft.com/office/drawing/2014/main" id="{0CB4403B-6482-58EB-732F-21C121AC4A42}"/>
              </a:ext>
            </a:extLst>
          </p:cNvPr>
          <p:cNvCxnSpPr>
            <a:endCxn id="47" idx="2"/>
          </p:cNvCxnSpPr>
          <p:nvPr/>
        </p:nvCxnSpPr>
        <p:spPr>
          <a:xfrm flipV="1">
            <a:off x="3535700" y="5823542"/>
            <a:ext cx="0" cy="221615"/>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02015528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84A68E58-60D3-1152-713A-E193BD1878B3}"/>
              </a:ext>
            </a:extLst>
          </p:cNvPr>
          <p:cNvSpPr>
            <a:spLocks noGrp="1"/>
          </p:cNvSpPr>
          <p:nvPr>
            <p:ph type="title"/>
          </p:nvPr>
        </p:nvSpPr>
        <p:spPr/>
        <p:txBody>
          <a:bodyPr/>
          <a:lstStyle/>
          <a:p>
            <a:r>
              <a:rPr lang="fi-FI"/>
              <a:t>Muutokset</a:t>
            </a:r>
          </a:p>
        </p:txBody>
      </p:sp>
      <p:sp>
        <p:nvSpPr>
          <p:cNvPr id="3" name="Tekstin paikkamerkki 2">
            <a:extLst>
              <a:ext uri="{FF2B5EF4-FFF2-40B4-BE49-F238E27FC236}">
                <a16:creationId xmlns:a16="http://schemas.microsoft.com/office/drawing/2014/main" id="{7A359D25-7A43-EB80-EF91-F95F193421B6}"/>
              </a:ext>
            </a:extLst>
          </p:cNvPr>
          <p:cNvSpPr>
            <a:spLocks noGrp="1"/>
          </p:cNvSpPr>
          <p:nvPr>
            <p:ph type="body" idx="1"/>
          </p:nvPr>
        </p:nvSpPr>
        <p:spPr>
          <a:xfrm>
            <a:off x="839788" y="1280625"/>
            <a:ext cx="5157787" cy="823912"/>
          </a:xfrm>
        </p:spPr>
        <p:txBody>
          <a:bodyPr/>
          <a:lstStyle/>
          <a:p>
            <a:r>
              <a:rPr lang="fi-FI"/>
              <a:t>Yhteistoimintasopimus</a:t>
            </a:r>
          </a:p>
        </p:txBody>
      </p:sp>
      <p:sp>
        <p:nvSpPr>
          <p:cNvPr id="4" name="Sisällön paikkamerkki 3">
            <a:extLst>
              <a:ext uri="{FF2B5EF4-FFF2-40B4-BE49-F238E27FC236}">
                <a16:creationId xmlns:a16="http://schemas.microsoft.com/office/drawing/2014/main" id="{8D348DF3-0B1A-0725-FAF6-3F48C5EEA453}"/>
              </a:ext>
            </a:extLst>
          </p:cNvPr>
          <p:cNvSpPr>
            <a:spLocks noGrp="1"/>
          </p:cNvSpPr>
          <p:nvPr>
            <p:ph sz="half" idx="2"/>
          </p:nvPr>
        </p:nvSpPr>
        <p:spPr>
          <a:xfrm>
            <a:off x="839788" y="2329229"/>
            <a:ext cx="5157787" cy="3684588"/>
          </a:xfrm>
        </p:spPr>
        <p:txBody>
          <a:bodyPr>
            <a:normAutofit/>
          </a:bodyPr>
          <a:lstStyle/>
          <a:p>
            <a:pPr marL="457200" indent="-457200">
              <a:buFont typeface="+mj-lt"/>
              <a:buAutoNum type="arabicPeriod"/>
            </a:pPr>
            <a:r>
              <a:rPr lang="fi-FI"/>
              <a:t>Henkilöstöä koskevan sopimusosion päivittäminen 54 §-sopimuksen mukaiseksi</a:t>
            </a:r>
          </a:p>
          <a:p>
            <a:pPr marL="457200" indent="-457200">
              <a:buFont typeface="+mj-lt"/>
              <a:buAutoNum type="arabicPeriod"/>
            </a:pPr>
            <a:r>
              <a:rPr lang="fi-FI"/>
              <a:t>Poistetaan kirjaus siirtymäajan jälkeisestä rahoitus- ja kustannustenjakomallin tarkastelusta</a:t>
            </a:r>
          </a:p>
          <a:p>
            <a:pPr marL="457200" indent="-457200">
              <a:buFont typeface="+mj-lt"/>
              <a:buAutoNum type="arabicPeriod"/>
            </a:pPr>
            <a:r>
              <a:rPr lang="fi-FI"/>
              <a:t>Neuvotteluvelvollisuus </a:t>
            </a:r>
          </a:p>
          <a:p>
            <a:pPr marL="457200" indent="-457200">
              <a:buFont typeface="+mj-lt"/>
              <a:buAutoNum type="arabicPeriod"/>
            </a:pPr>
            <a:r>
              <a:rPr lang="fi-FI"/>
              <a:t>Varautumista, häiriötilanteita ja poikkeusoloja koskeva uuden luvun lisäys sopimukseen</a:t>
            </a:r>
          </a:p>
          <a:p>
            <a:pPr marL="457200" indent="-457200">
              <a:buFont typeface="+mj-lt"/>
              <a:buAutoNum type="arabicPeriod"/>
            </a:pPr>
            <a:endParaRPr lang="fi-FI"/>
          </a:p>
          <a:p>
            <a:pPr marL="457200" indent="-457200">
              <a:buFont typeface="+mj-lt"/>
              <a:buAutoNum type="arabicPeriod"/>
            </a:pPr>
            <a:endParaRPr lang="fi-FI"/>
          </a:p>
          <a:p>
            <a:pPr marL="457200" indent="-457200">
              <a:buFont typeface="+mj-lt"/>
              <a:buAutoNum type="arabicPeriod"/>
            </a:pPr>
            <a:endParaRPr lang="fi-FI"/>
          </a:p>
        </p:txBody>
      </p:sp>
      <p:sp>
        <p:nvSpPr>
          <p:cNvPr id="5" name="Tekstin paikkamerkki 4">
            <a:extLst>
              <a:ext uri="{FF2B5EF4-FFF2-40B4-BE49-F238E27FC236}">
                <a16:creationId xmlns:a16="http://schemas.microsoft.com/office/drawing/2014/main" id="{C8B13FC0-39D0-1155-F319-6C0F30FF4A14}"/>
              </a:ext>
            </a:extLst>
          </p:cNvPr>
          <p:cNvSpPr>
            <a:spLocks noGrp="1"/>
          </p:cNvSpPr>
          <p:nvPr>
            <p:ph type="body" sz="quarter" idx="3"/>
          </p:nvPr>
        </p:nvSpPr>
        <p:spPr>
          <a:xfrm>
            <a:off x="6172200" y="1280625"/>
            <a:ext cx="5183188" cy="823912"/>
          </a:xfrm>
        </p:spPr>
        <p:txBody>
          <a:bodyPr/>
          <a:lstStyle/>
          <a:p>
            <a:r>
              <a:rPr lang="fi-FI"/>
              <a:t>54 § -sopimus</a:t>
            </a:r>
          </a:p>
        </p:txBody>
      </p:sp>
      <p:sp>
        <p:nvSpPr>
          <p:cNvPr id="6" name="Sisällön paikkamerkki 5">
            <a:extLst>
              <a:ext uri="{FF2B5EF4-FFF2-40B4-BE49-F238E27FC236}">
                <a16:creationId xmlns:a16="http://schemas.microsoft.com/office/drawing/2014/main" id="{40DB4D90-BEEC-4135-C8C2-9EC0C6DB7F6B}"/>
              </a:ext>
            </a:extLst>
          </p:cNvPr>
          <p:cNvSpPr>
            <a:spLocks noGrp="1"/>
          </p:cNvSpPr>
          <p:nvPr>
            <p:ph sz="quarter" idx="4"/>
          </p:nvPr>
        </p:nvSpPr>
        <p:spPr>
          <a:xfrm>
            <a:off x="6172200" y="2329229"/>
            <a:ext cx="5183188" cy="3684588"/>
          </a:xfrm>
        </p:spPr>
        <p:txBody>
          <a:bodyPr>
            <a:normAutofit/>
          </a:bodyPr>
          <a:lstStyle/>
          <a:p>
            <a:pPr marL="457200" indent="-457200">
              <a:buFont typeface="+mj-lt"/>
              <a:buAutoNum type="arabicPeriod"/>
            </a:pPr>
            <a:r>
              <a:rPr lang="fi-FI"/>
              <a:t>Viranhaltijoiden nimikelistan päivittäminen</a:t>
            </a:r>
          </a:p>
          <a:p>
            <a:pPr marL="457200" indent="-457200">
              <a:buFont typeface="+mj-lt"/>
              <a:buAutoNum type="arabicPeriod"/>
            </a:pPr>
            <a:r>
              <a:rPr lang="fi-FI"/>
              <a:t>Uusi kustannustenjaon malli</a:t>
            </a:r>
          </a:p>
          <a:p>
            <a:pPr marL="457200" indent="-457200">
              <a:buFont typeface="+mj-lt"/>
              <a:buAutoNum type="arabicPeriod"/>
            </a:pPr>
            <a:r>
              <a:rPr lang="fi-FI"/>
              <a:t>Lähipalvelukunnan palveluhankinta-oikeuksien selkiyttäminen</a:t>
            </a:r>
          </a:p>
          <a:p>
            <a:pPr marL="457200" indent="-457200">
              <a:buFont typeface="+mj-lt"/>
              <a:buAutoNum type="arabicPeriod"/>
            </a:pPr>
            <a:r>
              <a:rPr lang="fi-FI"/>
              <a:t>Talousarvion laadinnan ja talousarviovuoden menettelytavat </a:t>
            </a:r>
            <a:endParaRPr lang="fi-FI">
              <a:highlight>
                <a:srgbClr val="FFFF00"/>
              </a:highlight>
            </a:endParaRPr>
          </a:p>
          <a:p>
            <a:pPr marL="457200" indent="-457200">
              <a:buFont typeface="+mj-lt"/>
              <a:buAutoNum type="arabicPeriod"/>
            </a:pPr>
            <a:r>
              <a:rPr lang="fi-FI"/>
              <a:t>Yhteishankintakoulutuksen laskutus aiheuttamisperusteisesti henkilöasiakkaan kotikunnan mukaan  </a:t>
            </a:r>
          </a:p>
          <a:p>
            <a:pPr marL="0" indent="0">
              <a:buNone/>
            </a:pPr>
            <a:endParaRPr lang="fi-FI"/>
          </a:p>
          <a:p>
            <a:pPr marL="457200" indent="-457200">
              <a:buFont typeface="+mj-lt"/>
              <a:buAutoNum type="arabicPeriod"/>
            </a:pPr>
            <a:endParaRPr lang="fi-FI"/>
          </a:p>
          <a:p>
            <a:pPr marL="457200" indent="-457200">
              <a:buFont typeface="+mj-lt"/>
              <a:buAutoNum type="arabicPeriod"/>
            </a:pPr>
            <a:endParaRPr lang="fi-FI"/>
          </a:p>
          <a:p>
            <a:pPr marL="457200" indent="-457200">
              <a:buFont typeface="+mj-lt"/>
              <a:buAutoNum type="arabicPeriod"/>
            </a:pPr>
            <a:endParaRPr lang="fi-FI"/>
          </a:p>
        </p:txBody>
      </p:sp>
    </p:spTree>
    <p:extLst>
      <p:ext uri="{BB962C8B-B14F-4D97-AF65-F5344CB8AC3E}">
        <p14:creationId xmlns:p14="http://schemas.microsoft.com/office/powerpoint/2010/main" val="301721914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8FE6D7D-4873-D0DD-9794-F2D13776F814}"/>
            </a:ext>
          </a:extLst>
        </p:cNvPr>
        <p:cNvGrpSpPr/>
        <p:nvPr/>
      </p:nvGrpSpPr>
      <p:grpSpPr>
        <a:xfrm>
          <a:off x="0" y="0"/>
          <a:ext cx="0" cy="0"/>
          <a:chOff x="0" y="0"/>
          <a:chExt cx="0" cy="0"/>
        </a:xfrm>
      </p:grpSpPr>
      <p:graphicFrame>
        <p:nvGraphicFramePr>
          <p:cNvPr id="5" name="Taulukko 4">
            <a:extLst>
              <a:ext uri="{FF2B5EF4-FFF2-40B4-BE49-F238E27FC236}">
                <a16:creationId xmlns:a16="http://schemas.microsoft.com/office/drawing/2014/main" id="{ED8026AF-2BF8-5901-2A41-899EF8B5EEFF}"/>
              </a:ext>
            </a:extLst>
          </p:cNvPr>
          <p:cNvGraphicFramePr>
            <a:graphicFrameLocks noGrp="1"/>
          </p:cNvGraphicFramePr>
          <p:nvPr/>
        </p:nvGraphicFramePr>
        <p:xfrm>
          <a:off x="229857" y="1101286"/>
          <a:ext cx="11228718" cy="5582543"/>
        </p:xfrm>
        <a:graphic>
          <a:graphicData uri="http://schemas.openxmlformats.org/drawingml/2006/table">
            <a:tbl>
              <a:tblPr firstRow="1" bandRow="1">
                <a:tableStyleId>{5C22544A-7EE6-4342-B048-85BDC9FD1C3A}</a:tableStyleId>
              </a:tblPr>
              <a:tblGrid>
                <a:gridCol w="2138209">
                  <a:extLst>
                    <a:ext uri="{9D8B030D-6E8A-4147-A177-3AD203B41FA5}">
                      <a16:colId xmlns:a16="http://schemas.microsoft.com/office/drawing/2014/main" val="1254248081"/>
                    </a:ext>
                  </a:extLst>
                </a:gridCol>
                <a:gridCol w="9090509">
                  <a:extLst>
                    <a:ext uri="{9D8B030D-6E8A-4147-A177-3AD203B41FA5}">
                      <a16:colId xmlns:a16="http://schemas.microsoft.com/office/drawing/2014/main" val="1762357047"/>
                    </a:ext>
                  </a:extLst>
                </a:gridCol>
              </a:tblGrid>
              <a:tr h="967849">
                <a:tc>
                  <a:txBody>
                    <a:bodyPr/>
                    <a:lstStyle/>
                    <a:p>
                      <a:endParaRPr lang="fi-FI" sz="1600"/>
                    </a:p>
                  </a:txBody>
                  <a:tcPr marL="72000" marR="0" anchor="ctr"/>
                </a:tc>
                <a:tc>
                  <a:txBody>
                    <a:bodyPr/>
                    <a:lstStyle/>
                    <a:p>
                      <a:r>
                        <a:rPr lang="fi-FI" sz="2000"/>
                        <a:t>Lakisääteisen keskitetyn palvelun lisääminen tilikauden aikana </a:t>
                      </a:r>
                    </a:p>
                    <a:p>
                      <a:r>
                        <a:rPr lang="fi-FI" sz="2000"/>
                        <a:t>Jäsenkunnat ja </a:t>
                      </a:r>
                      <a:r>
                        <a:rPr lang="fi-FI" sz="2000" b="1" kern="0">
                          <a:ea typeface="Times New Roman" panose="02020603050405020304" pitchFamily="18" charset="0"/>
                        </a:rPr>
                        <a:t>54§ kunnat</a:t>
                      </a:r>
                      <a:endParaRPr lang="fi-FI" sz="2000"/>
                    </a:p>
                  </a:txBody>
                  <a:tcPr marL="72000" marR="0" anchor="ctr"/>
                </a:tc>
                <a:extLst>
                  <a:ext uri="{0D108BD9-81ED-4DB2-BD59-A6C34878D82A}">
                    <a16:rowId xmlns:a16="http://schemas.microsoft.com/office/drawing/2014/main" val="1146248313"/>
                  </a:ext>
                </a:extLst>
              </a:tr>
              <a:tr h="1196116">
                <a:tc>
                  <a:txBody>
                    <a:bodyPr/>
                    <a:lstStyle/>
                    <a:p>
                      <a:r>
                        <a:rPr lang="fi-FI" sz="1500"/>
                        <a:t>Työllisyysaluelautakunta</a:t>
                      </a:r>
                      <a:r>
                        <a:rPr lang="fi-FI" sz="1600"/>
                        <a:t> </a:t>
                      </a:r>
                      <a:r>
                        <a:rPr lang="fi-FI" sz="1400"/>
                        <a:t>(vastuukunnan toimielin)</a:t>
                      </a:r>
                      <a:endParaRPr lang="fi-FI" sz="1600"/>
                    </a:p>
                  </a:txBody>
                  <a:tcPr marL="72000" marR="0" anchor="ctr"/>
                </a:tc>
                <a:tc>
                  <a:txBody>
                    <a:bodyPr/>
                    <a:lstStyle/>
                    <a:p>
                      <a:endParaRPr lang="fi-FI" sz="1600"/>
                    </a:p>
                  </a:txBody>
                  <a:tcPr marL="72000" marR="0" anchor="ctr"/>
                </a:tc>
                <a:extLst>
                  <a:ext uri="{0D108BD9-81ED-4DB2-BD59-A6C34878D82A}">
                    <a16:rowId xmlns:a16="http://schemas.microsoft.com/office/drawing/2014/main" val="2918006950"/>
                  </a:ext>
                </a:extLst>
              </a:tr>
              <a:tr h="1117520">
                <a:tc>
                  <a:txBody>
                    <a:bodyPr/>
                    <a:lstStyle/>
                    <a:p>
                      <a:r>
                        <a:rPr lang="fi-FI" sz="1500"/>
                        <a:t>Vastuukunta </a:t>
                      </a:r>
                    </a:p>
                    <a:p>
                      <a:r>
                        <a:rPr lang="fi-FI" sz="1400"/>
                        <a:t>(vastuu vastuuviranhaltija, työllisyysaluejohtaja)</a:t>
                      </a:r>
                    </a:p>
                  </a:txBody>
                  <a:tcPr marL="72000" marR="0" anchor="ctr"/>
                </a:tc>
                <a:tc>
                  <a:txBody>
                    <a:bodyPr/>
                    <a:lstStyle/>
                    <a:p>
                      <a:endParaRPr lang="fi-FI" sz="1600"/>
                    </a:p>
                  </a:txBody>
                  <a:tcPr marL="72000" marR="0" anchor="ctr"/>
                </a:tc>
                <a:extLst>
                  <a:ext uri="{0D108BD9-81ED-4DB2-BD59-A6C34878D82A}">
                    <a16:rowId xmlns:a16="http://schemas.microsoft.com/office/drawing/2014/main" val="1534966664"/>
                  </a:ext>
                </a:extLst>
              </a:tr>
              <a:tr h="2301058">
                <a:tc>
                  <a:txBody>
                    <a:bodyPr/>
                    <a:lstStyle/>
                    <a:p>
                      <a:r>
                        <a:rPr lang="fi-FI" sz="1500"/>
                        <a:t>Jäsenkunta</a:t>
                      </a:r>
                      <a:endParaRPr lang="fi-FI" sz="1500">
                        <a:solidFill>
                          <a:schemeClr val="tx1"/>
                        </a:solidFill>
                      </a:endParaRPr>
                    </a:p>
                    <a:p>
                      <a:r>
                        <a:rPr lang="fi-FI" sz="1400"/>
                        <a:t>(vastuu viranhaltija)</a:t>
                      </a:r>
                    </a:p>
                  </a:txBody>
                  <a:tcPr marL="72000" marR="0" anchor="ctr"/>
                </a:tc>
                <a:tc>
                  <a:txBody>
                    <a:bodyPr/>
                    <a:lstStyle/>
                    <a:p>
                      <a:endParaRPr lang="fi-FI" sz="1600"/>
                    </a:p>
                  </a:txBody>
                  <a:tcPr marL="72000" marR="0" anchor="ctr"/>
                </a:tc>
                <a:extLst>
                  <a:ext uri="{0D108BD9-81ED-4DB2-BD59-A6C34878D82A}">
                    <a16:rowId xmlns:a16="http://schemas.microsoft.com/office/drawing/2014/main" val="2575945898"/>
                  </a:ext>
                </a:extLst>
              </a:tr>
            </a:tbl>
          </a:graphicData>
        </a:graphic>
      </p:graphicFrame>
      <p:sp>
        <p:nvSpPr>
          <p:cNvPr id="7" name="Suorakulmio: Pyöristetyt kulmat 6">
            <a:extLst>
              <a:ext uri="{FF2B5EF4-FFF2-40B4-BE49-F238E27FC236}">
                <a16:creationId xmlns:a16="http://schemas.microsoft.com/office/drawing/2014/main" id="{811DF503-8C92-2D5B-B873-D4557AB5D1DE}"/>
              </a:ext>
            </a:extLst>
          </p:cNvPr>
          <p:cNvSpPr/>
          <p:nvPr/>
        </p:nvSpPr>
        <p:spPr>
          <a:xfrm>
            <a:off x="2780706" y="4587487"/>
            <a:ext cx="1461557" cy="450077"/>
          </a:xfrm>
          <a:prstGeom prst="roundRect">
            <a:avLst/>
          </a:prstGeom>
          <a:solidFill>
            <a:schemeClr val="accent1"/>
          </a:solidFill>
          <a:effectLst>
            <a:outerShdw blurRad="40000" dist="23000" dir="5400000" rotWithShape="0">
              <a:srgbClr val="000000">
                <a:alpha val="35000"/>
              </a:srgbClr>
            </a:outerShdw>
            <a:softEdge rad="0"/>
          </a:effectLst>
        </p:spPr>
        <p:style>
          <a:lnRef idx="1">
            <a:schemeClr val="accent1"/>
          </a:lnRef>
          <a:fillRef idx="3">
            <a:schemeClr val="accent1"/>
          </a:fillRef>
          <a:effectRef idx="2">
            <a:schemeClr val="accent1"/>
          </a:effectRef>
          <a:fontRef idx="minor">
            <a:schemeClr val="lt1"/>
          </a:fontRef>
        </p:style>
        <p:txBody>
          <a:bodyPr lIns="0" tIns="0" rIns="0" bIns="0" rtlCol="0" anchor="ctr"/>
          <a:lstStyle/>
          <a:p>
            <a:pPr algn="ctr"/>
            <a:r>
              <a:rPr lang="fi-FI" sz="1000"/>
              <a:t>Esitys keskitetyn palvelun lisäämisestä</a:t>
            </a:r>
          </a:p>
        </p:txBody>
      </p:sp>
      <p:sp>
        <p:nvSpPr>
          <p:cNvPr id="8" name="Suorakulmio: Pyöristetyt kulmat 7">
            <a:extLst>
              <a:ext uri="{FF2B5EF4-FFF2-40B4-BE49-F238E27FC236}">
                <a16:creationId xmlns:a16="http://schemas.microsoft.com/office/drawing/2014/main" id="{DE69DBF1-3031-EC3D-95F3-B786F2503254}"/>
              </a:ext>
            </a:extLst>
          </p:cNvPr>
          <p:cNvSpPr/>
          <p:nvPr/>
        </p:nvSpPr>
        <p:spPr>
          <a:xfrm>
            <a:off x="2794959" y="3457293"/>
            <a:ext cx="1447304" cy="725092"/>
          </a:xfrm>
          <a:prstGeom prst="roundRect">
            <a:avLst/>
          </a:prstGeom>
          <a:solidFill>
            <a:schemeClr val="accent1"/>
          </a:solidFill>
        </p:spPr>
        <p:style>
          <a:lnRef idx="1">
            <a:schemeClr val="accent1"/>
          </a:lnRef>
          <a:fillRef idx="3">
            <a:schemeClr val="accent1"/>
          </a:fillRef>
          <a:effectRef idx="2">
            <a:schemeClr val="accent1"/>
          </a:effectRef>
          <a:fontRef idx="minor">
            <a:schemeClr val="lt1"/>
          </a:fontRef>
        </p:style>
        <p:txBody>
          <a:bodyPr lIns="0" tIns="0" rIns="0" bIns="0" rtlCol="0" anchor="ctr"/>
          <a:lstStyle/>
          <a:p>
            <a:pPr algn="ctr"/>
            <a:r>
              <a:rPr lang="fi-FI" sz="1000"/>
              <a:t>Esityksen käsittely ja päätösesityksen valmistelu</a:t>
            </a:r>
          </a:p>
        </p:txBody>
      </p:sp>
      <p:sp>
        <p:nvSpPr>
          <p:cNvPr id="9" name="Suorakulmio: Pyöristetyt kulmat 8">
            <a:extLst>
              <a:ext uri="{FF2B5EF4-FFF2-40B4-BE49-F238E27FC236}">
                <a16:creationId xmlns:a16="http://schemas.microsoft.com/office/drawing/2014/main" id="{45170D99-67B3-9282-2B0D-F8D5DB538117}"/>
              </a:ext>
            </a:extLst>
          </p:cNvPr>
          <p:cNvSpPr/>
          <p:nvPr/>
        </p:nvSpPr>
        <p:spPr>
          <a:xfrm>
            <a:off x="4604959" y="2395595"/>
            <a:ext cx="945724" cy="526098"/>
          </a:xfrm>
          <a:prstGeom prst="roundRect">
            <a:avLst/>
          </a:prstGeom>
          <a:solidFill>
            <a:schemeClr val="accent1"/>
          </a:solidFill>
        </p:spPr>
        <p:style>
          <a:lnRef idx="1">
            <a:schemeClr val="accent1"/>
          </a:lnRef>
          <a:fillRef idx="3">
            <a:schemeClr val="accent1"/>
          </a:fillRef>
          <a:effectRef idx="2">
            <a:schemeClr val="accent1"/>
          </a:effectRef>
          <a:fontRef idx="minor">
            <a:schemeClr val="lt1"/>
          </a:fontRef>
        </p:style>
        <p:txBody>
          <a:bodyPr lIns="0" tIns="0" rIns="0" bIns="0" rtlCol="0" anchor="ctr"/>
          <a:lstStyle/>
          <a:p>
            <a:pPr algn="ctr"/>
            <a:r>
              <a:rPr lang="fi-FI" sz="1000"/>
              <a:t>Toimielimen päätös</a:t>
            </a:r>
          </a:p>
        </p:txBody>
      </p:sp>
      <p:sp>
        <p:nvSpPr>
          <p:cNvPr id="17" name="Suorakulmio: Pyöristetyt kulmat 16">
            <a:extLst>
              <a:ext uri="{FF2B5EF4-FFF2-40B4-BE49-F238E27FC236}">
                <a16:creationId xmlns:a16="http://schemas.microsoft.com/office/drawing/2014/main" id="{517CF074-E043-7061-2ECB-08CE75AA5E7A}"/>
              </a:ext>
            </a:extLst>
          </p:cNvPr>
          <p:cNvSpPr/>
          <p:nvPr/>
        </p:nvSpPr>
        <p:spPr>
          <a:xfrm>
            <a:off x="4604959" y="5153161"/>
            <a:ext cx="945724" cy="526098"/>
          </a:xfrm>
          <a:prstGeom prst="roundRect">
            <a:avLst/>
          </a:prstGeom>
          <a:solidFill>
            <a:schemeClr val="accent1"/>
          </a:solidFill>
          <a:ln w="25400">
            <a:noFill/>
          </a:ln>
        </p:spPr>
        <p:style>
          <a:lnRef idx="1">
            <a:schemeClr val="accent1"/>
          </a:lnRef>
          <a:fillRef idx="3">
            <a:schemeClr val="accent1"/>
          </a:fillRef>
          <a:effectRef idx="2">
            <a:schemeClr val="accent1"/>
          </a:effectRef>
          <a:fontRef idx="minor">
            <a:schemeClr val="lt1"/>
          </a:fontRef>
        </p:style>
        <p:txBody>
          <a:bodyPr lIns="0" tIns="0" rIns="0" bIns="0" rtlCol="0" anchor="ctr"/>
          <a:lstStyle/>
          <a:p>
            <a:pPr algn="ctr"/>
            <a:r>
              <a:rPr lang="fi-FI" sz="1000"/>
              <a:t>Päätös tiedoksi</a:t>
            </a:r>
          </a:p>
        </p:txBody>
      </p:sp>
      <p:cxnSp>
        <p:nvCxnSpPr>
          <p:cNvPr id="19" name="Suora nuoliyhdysviiva 18">
            <a:extLst>
              <a:ext uri="{FF2B5EF4-FFF2-40B4-BE49-F238E27FC236}">
                <a16:creationId xmlns:a16="http://schemas.microsoft.com/office/drawing/2014/main" id="{B8285805-AFAB-5DDF-843A-85EB91B9B570}"/>
              </a:ext>
            </a:extLst>
          </p:cNvPr>
          <p:cNvCxnSpPr>
            <a:cxnSpLocks/>
          </p:cNvCxnSpPr>
          <p:nvPr/>
        </p:nvCxnSpPr>
        <p:spPr>
          <a:xfrm>
            <a:off x="4923816" y="2940632"/>
            <a:ext cx="0" cy="2231468"/>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sp>
        <p:nvSpPr>
          <p:cNvPr id="20" name="Tekstiruutu 19">
            <a:extLst>
              <a:ext uri="{FF2B5EF4-FFF2-40B4-BE49-F238E27FC236}">
                <a16:creationId xmlns:a16="http://schemas.microsoft.com/office/drawing/2014/main" id="{DB257019-A2B2-6C33-F3F3-691153C27B1F}"/>
              </a:ext>
            </a:extLst>
          </p:cNvPr>
          <p:cNvSpPr txBox="1"/>
          <p:nvPr/>
        </p:nvSpPr>
        <p:spPr>
          <a:xfrm>
            <a:off x="4601991" y="2974071"/>
            <a:ext cx="311304" cy="261610"/>
          </a:xfrm>
          <a:prstGeom prst="rect">
            <a:avLst/>
          </a:prstGeom>
          <a:noFill/>
        </p:spPr>
        <p:txBody>
          <a:bodyPr wrap="none" rtlCol="0">
            <a:spAutoFit/>
          </a:bodyPr>
          <a:lstStyle/>
          <a:p>
            <a:r>
              <a:rPr lang="fi-FI" sz="1100"/>
              <a:t>Ei</a:t>
            </a:r>
          </a:p>
        </p:txBody>
      </p:sp>
      <p:sp>
        <p:nvSpPr>
          <p:cNvPr id="27" name="Tekstiruutu 26">
            <a:extLst>
              <a:ext uri="{FF2B5EF4-FFF2-40B4-BE49-F238E27FC236}">
                <a16:creationId xmlns:a16="http://schemas.microsoft.com/office/drawing/2014/main" id="{123E6D86-D87F-74F0-4BFA-D51DD88B70AA}"/>
              </a:ext>
            </a:extLst>
          </p:cNvPr>
          <p:cNvSpPr txBox="1"/>
          <p:nvPr/>
        </p:nvSpPr>
        <p:spPr>
          <a:xfrm>
            <a:off x="5590352" y="2345088"/>
            <a:ext cx="582708" cy="261610"/>
          </a:xfrm>
          <a:prstGeom prst="rect">
            <a:avLst/>
          </a:prstGeom>
          <a:noFill/>
        </p:spPr>
        <p:txBody>
          <a:bodyPr wrap="square" rtlCol="0">
            <a:spAutoFit/>
          </a:bodyPr>
          <a:lstStyle/>
          <a:p>
            <a:r>
              <a:rPr lang="fi-FI" sz="1100"/>
              <a:t>Kyllä</a:t>
            </a:r>
          </a:p>
        </p:txBody>
      </p:sp>
      <p:sp>
        <p:nvSpPr>
          <p:cNvPr id="32" name="Suorakulmio: Pyöristetyt kulmat 31">
            <a:extLst>
              <a:ext uri="{FF2B5EF4-FFF2-40B4-BE49-F238E27FC236}">
                <a16:creationId xmlns:a16="http://schemas.microsoft.com/office/drawing/2014/main" id="{7ADEB40E-9C9A-A938-AFCD-71F287DCEC2B}"/>
              </a:ext>
            </a:extLst>
          </p:cNvPr>
          <p:cNvSpPr/>
          <p:nvPr/>
        </p:nvSpPr>
        <p:spPr>
          <a:xfrm>
            <a:off x="7949494" y="3457292"/>
            <a:ext cx="1325123" cy="725097"/>
          </a:xfrm>
          <a:prstGeom prst="roundRect">
            <a:avLst/>
          </a:prstGeom>
          <a:solidFill>
            <a:schemeClr val="accent1"/>
          </a:solidFill>
        </p:spPr>
        <p:style>
          <a:lnRef idx="1">
            <a:schemeClr val="accent1"/>
          </a:lnRef>
          <a:fillRef idx="3">
            <a:schemeClr val="accent1"/>
          </a:fillRef>
          <a:effectRef idx="2">
            <a:schemeClr val="accent1"/>
          </a:effectRef>
          <a:fontRef idx="minor">
            <a:schemeClr val="lt1"/>
          </a:fontRef>
        </p:style>
        <p:txBody>
          <a:bodyPr lIns="0" tIns="0" rIns="0" bIns="0" rtlCol="0" anchor="ctr"/>
          <a:lstStyle/>
          <a:p>
            <a:pPr algn="ctr"/>
            <a:r>
              <a:rPr lang="fi-FI" sz="1000"/>
              <a:t>Laskutus lisä-määrärahasta</a:t>
            </a:r>
          </a:p>
        </p:txBody>
      </p:sp>
      <p:sp>
        <p:nvSpPr>
          <p:cNvPr id="35" name="Suorakulmio: Pyöristetyt kulmat 34">
            <a:extLst>
              <a:ext uri="{FF2B5EF4-FFF2-40B4-BE49-F238E27FC236}">
                <a16:creationId xmlns:a16="http://schemas.microsoft.com/office/drawing/2014/main" id="{6D6D70C5-01D6-0994-50DC-00E3BD1F0A4E}"/>
              </a:ext>
            </a:extLst>
          </p:cNvPr>
          <p:cNvSpPr/>
          <p:nvPr/>
        </p:nvSpPr>
        <p:spPr>
          <a:xfrm>
            <a:off x="5913380" y="3457288"/>
            <a:ext cx="1285696" cy="725097"/>
          </a:xfrm>
          <a:prstGeom prst="roundRect">
            <a:avLst/>
          </a:prstGeom>
          <a:solidFill>
            <a:schemeClr val="accent1"/>
          </a:solidFill>
        </p:spPr>
        <p:style>
          <a:lnRef idx="1">
            <a:schemeClr val="accent1"/>
          </a:lnRef>
          <a:fillRef idx="3">
            <a:schemeClr val="accent1"/>
          </a:fillRef>
          <a:effectRef idx="2">
            <a:schemeClr val="accent1"/>
          </a:effectRef>
          <a:fontRef idx="minor">
            <a:schemeClr val="lt1"/>
          </a:fontRef>
        </p:style>
        <p:txBody>
          <a:bodyPr lIns="0" tIns="0" rIns="0" bIns="0" rtlCol="0" anchor="ctr"/>
          <a:lstStyle/>
          <a:p>
            <a:pPr algn="ctr"/>
            <a:r>
              <a:rPr lang="fi-FI" sz="1000"/>
              <a:t>Palvelun lisääminen</a:t>
            </a:r>
          </a:p>
          <a:p>
            <a:pPr algn="ctr"/>
            <a:r>
              <a:rPr lang="fi-FI" sz="1000"/>
              <a:t>(lisäresursointi)</a:t>
            </a:r>
          </a:p>
        </p:txBody>
      </p:sp>
      <p:sp>
        <p:nvSpPr>
          <p:cNvPr id="38" name="Suorakulmio: Pyöristetyt kulmat 37">
            <a:extLst>
              <a:ext uri="{FF2B5EF4-FFF2-40B4-BE49-F238E27FC236}">
                <a16:creationId xmlns:a16="http://schemas.microsoft.com/office/drawing/2014/main" id="{814B9670-1DEB-558C-0FCC-A2FE64A7F241}"/>
              </a:ext>
            </a:extLst>
          </p:cNvPr>
          <p:cNvSpPr/>
          <p:nvPr/>
        </p:nvSpPr>
        <p:spPr>
          <a:xfrm>
            <a:off x="7949493" y="4744881"/>
            <a:ext cx="1324875" cy="555067"/>
          </a:xfrm>
          <a:prstGeom prst="roundRect">
            <a:avLst/>
          </a:prstGeom>
          <a:solidFill>
            <a:schemeClr val="accent1"/>
          </a:solidFill>
        </p:spPr>
        <p:style>
          <a:lnRef idx="1">
            <a:schemeClr val="accent1"/>
          </a:lnRef>
          <a:fillRef idx="3">
            <a:schemeClr val="accent1"/>
          </a:fillRef>
          <a:effectRef idx="2">
            <a:schemeClr val="accent1"/>
          </a:effectRef>
          <a:fontRef idx="minor">
            <a:schemeClr val="lt1"/>
          </a:fontRef>
        </p:style>
        <p:txBody>
          <a:bodyPr lIns="0" tIns="0" rIns="0" bIns="0" rtlCol="0" anchor="ctr"/>
          <a:lstStyle/>
          <a:p>
            <a:pPr algn="ctr"/>
            <a:r>
              <a:rPr lang="fi-FI" sz="1000"/>
              <a:t>Laskun maksu </a:t>
            </a:r>
          </a:p>
          <a:p>
            <a:pPr algn="ctr"/>
            <a:r>
              <a:rPr lang="fi-FI" sz="900"/>
              <a:t>(jäsenkunnalla rahoitusvastuu palvelun lisäyksestä)</a:t>
            </a:r>
            <a:endParaRPr lang="fi-FI" sz="1050"/>
          </a:p>
        </p:txBody>
      </p:sp>
      <p:sp>
        <p:nvSpPr>
          <p:cNvPr id="41" name="Suorakulmio: Pyöristetyt kulmat 40">
            <a:extLst>
              <a:ext uri="{FF2B5EF4-FFF2-40B4-BE49-F238E27FC236}">
                <a16:creationId xmlns:a16="http://schemas.microsoft.com/office/drawing/2014/main" id="{37A4E751-06C8-96F4-32C7-B45B9D5CC032}"/>
              </a:ext>
            </a:extLst>
          </p:cNvPr>
          <p:cNvSpPr/>
          <p:nvPr/>
        </p:nvSpPr>
        <p:spPr>
          <a:xfrm>
            <a:off x="7949733" y="5707200"/>
            <a:ext cx="1324884" cy="539963"/>
          </a:xfrm>
          <a:prstGeom prst="roundRect">
            <a:avLst/>
          </a:prstGeom>
          <a:solidFill>
            <a:schemeClr val="accent1"/>
          </a:solidFill>
          <a:ln w="25400">
            <a:noFill/>
          </a:ln>
        </p:spPr>
        <p:style>
          <a:lnRef idx="1">
            <a:schemeClr val="accent1"/>
          </a:lnRef>
          <a:fillRef idx="3">
            <a:schemeClr val="accent1"/>
          </a:fillRef>
          <a:effectRef idx="2">
            <a:schemeClr val="accent1"/>
          </a:effectRef>
          <a:fontRef idx="minor">
            <a:schemeClr val="lt1"/>
          </a:fontRef>
        </p:style>
        <p:txBody>
          <a:bodyPr lIns="0" tIns="0" rIns="0" bIns="0" rtlCol="0" anchor="ctr"/>
          <a:lstStyle/>
          <a:p>
            <a:pPr algn="ctr"/>
            <a:r>
              <a:rPr lang="fi-FI" sz="1000"/>
              <a:t>Talouden täsmäyttäminen (menot kasvavat)</a:t>
            </a:r>
          </a:p>
        </p:txBody>
      </p:sp>
      <p:sp>
        <p:nvSpPr>
          <p:cNvPr id="44" name="Suorakulmio: Pyöristetyt kulmat 43">
            <a:extLst>
              <a:ext uri="{FF2B5EF4-FFF2-40B4-BE49-F238E27FC236}">
                <a16:creationId xmlns:a16="http://schemas.microsoft.com/office/drawing/2014/main" id="{1BDFA689-E84F-B3A8-0A4B-2A8A9CDC3094}"/>
              </a:ext>
            </a:extLst>
          </p:cNvPr>
          <p:cNvSpPr/>
          <p:nvPr/>
        </p:nvSpPr>
        <p:spPr>
          <a:xfrm>
            <a:off x="2794959" y="6016597"/>
            <a:ext cx="1447304" cy="461134"/>
          </a:xfrm>
          <a:prstGeom prst="roundRect">
            <a:avLst/>
          </a:prstGeom>
          <a:solidFill>
            <a:schemeClr val="accent1"/>
          </a:solidFill>
          <a:ln w="25400">
            <a:noFill/>
          </a:ln>
        </p:spPr>
        <p:style>
          <a:lnRef idx="1">
            <a:schemeClr val="accent1"/>
          </a:lnRef>
          <a:fillRef idx="3">
            <a:schemeClr val="accent1"/>
          </a:fillRef>
          <a:effectRef idx="2">
            <a:schemeClr val="accent1"/>
          </a:effectRef>
          <a:fontRef idx="minor">
            <a:schemeClr val="lt1"/>
          </a:fontRef>
        </p:style>
        <p:txBody>
          <a:bodyPr lIns="0" tIns="0" rIns="0" bIns="0" rtlCol="0" anchor="ctr"/>
          <a:lstStyle/>
          <a:p>
            <a:pPr algn="ctr"/>
            <a:r>
              <a:rPr lang="fi-FI" sz="1000"/>
              <a:t>Tarve palvelun lisäämiseen</a:t>
            </a:r>
          </a:p>
        </p:txBody>
      </p:sp>
      <p:sp>
        <p:nvSpPr>
          <p:cNvPr id="47" name="Suorakulmio: Pyöristetyt kulmat 46">
            <a:extLst>
              <a:ext uri="{FF2B5EF4-FFF2-40B4-BE49-F238E27FC236}">
                <a16:creationId xmlns:a16="http://schemas.microsoft.com/office/drawing/2014/main" id="{15CBAB41-133F-7751-B66C-0E10F9ED144D}"/>
              </a:ext>
            </a:extLst>
          </p:cNvPr>
          <p:cNvSpPr/>
          <p:nvPr/>
        </p:nvSpPr>
        <p:spPr>
          <a:xfrm>
            <a:off x="2794959" y="5306637"/>
            <a:ext cx="1447304" cy="450077"/>
          </a:xfrm>
          <a:prstGeom prst="roundRect">
            <a:avLst/>
          </a:prstGeom>
          <a:solidFill>
            <a:schemeClr val="accent1"/>
          </a:solidFill>
        </p:spPr>
        <p:style>
          <a:lnRef idx="1">
            <a:schemeClr val="accent1"/>
          </a:lnRef>
          <a:fillRef idx="3">
            <a:schemeClr val="accent1"/>
          </a:fillRef>
          <a:effectRef idx="2">
            <a:schemeClr val="accent1"/>
          </a:effectRef>
          <a:fontRef idx="minor">
            <a:schemeClr val="lt1"/>
          </a:fontRef>
        </p:style>
        <p:txBody>
          <a:bodyPr lIns="0" tIns="0" rIns="0" bIns="0" rtlCol="0" anchor="ctr"/>
          <a:lstStyle/>
          <a:p>
            <a:pPr algn="ctr"/>
            <a:r>
              <a:rPr lang="fi-FI" sz="1000"/>
              <a:t>Menot kasvavat, päätöksentekotarve </a:t>
            </a:r>
          </a:p>
        </p:txBody>
      </p:sp>
      <p:sp>
        <p:nvSpPr>
          <p:cNvPr id="3" name="Tekstiruutu 2">
            <a:extLst>
              <a:ext uri="{FF2B5EF4-FFF2-40B4-BE49-F238E27FC236}">
                <a16:creationId xmlns:a16="http://schemas.microsoft.com/office/drawing/2014/main" id="{8E3FF7F0-6FC3-A502-AEE9-BCBEB9B95C5F}"/>
              </a:ext>
            </a:extLst>
          </p:cNvPr>
          <p:cNvSpPr txBox="1"/>
          <p:nvPr/>
        </p:nvSpPr>
        <p:spPr>
          <a:xfrm>
            <a:off x="163182" y="841404"/>
            <a:ext cx="2749624" cy="200055"/>
          </a:xfrm>
          <a:prstGeom prst="rect">
            <a:avLst/>
          </a:prstGeom>
          <a:noFill/>
        </p:spPr>
        <p:txBody>
          <a:bodyPr wrap="square" rtlCol="0">
            <a:spAutoFit/>
          </a:bodyPr>
          <a:lstStyle/>
          <a:p>
            <a:endParaRPr lang="fi-FI" sz="700" b="1">
              <a:solidFill>
                <a:schemeClr val="accent3"/>
              </a:solidFill>
            </a:endParaRPr>
          </a:p>
        </p:txBody>
      </p:sp>
      <p:cxnSp>
        <p:nvCxnSpPr>
          <p:cNvPr id="301" name="Suora yhdysviiva 300">
            <a:extLst>
              <a:ext uri="{FF2B5EF4-FFF2-40B4-BE49-F238E27FC236}">
                <a16:creationId xmlns:a16="http://schemas.microsoft.com/office/drawing/2014/main" id="{26363ECE-AAB4-29D9-B5F6-6DEA7A3C8C5B}"/>
              </a:ext>
            </a:extLst>
          </p:cNvPr>
          <p:cNvCxnSpPr>
            <a:cxnSpLocks/>
          </p:cNvCxnSpPr>
          <p:nvPr/>
        </p:nvCxnSpPr>
        <p:spPr>
          <a:xfrm>
            <a:off x="4247677" y="4797310"/>
            <a:ext cx="0" cy="0"/>
          </a:xfrm>
          <a:prstGeom prst="line">
            <a:avLst/>
          </a:prstGeom>
        </p:spPr>
        <p:style>
          <a:lnRef idx="2">
            <a:schemeClr val="accent1"/>
          </a:lnRef>
          <a:fillRef idx="0">
            <a:schemeClr val="accent1"/>
          </a:fillRef>
          <a:effectRef idx="1">
            <a:schemeClr val="accent1"/>
          </a:effectRef>
          <a:fontRef idx="minor">
            <a:schemeClr val="tx1"/>
          </a:fontRef>
        </p:style>
      </p:cxnSp>
      <p:cxnSp>
        <p:nvCxnSpPr>
          <p:cNvPr id="385" name="Suora yhdysviiva 384">
            <a:extLst>
              <a:ext uri="{FF2B5EF4-FFF2-40B4-BE49-F238E27FC236}">
                <a16:creationId xmlns:a16="http://schemas.microsoft.com/office/drawing/2014/main" id="{0545F436-DD11-B16C-E1FE-49C4B0002503}"/>
              </a:ext>
            </a:extLst>
          </p:cNvPr>
          <p:cNvCxnSpPr/>
          <p:nvPr/>
        </p:nvCxnSpPr>
        <p:spPr>
          <a:xfrm>
            <a:off x="5747497" y="5316844"/>
            <a:ext cx="0" cy="0"/>
          </a:xfrm>
          <a:prstGeom prst="line">
            <a:avLst/>
          </a:prstGeom>
        </p:spPr>
        <p:style>
          <a:lnRef idx="2">
            <a:schemeClr val="accent1"/>
          </a:lnRef>
          <a:fillRef idx="0">
            <a:schemeClr val="accent1"/>
          </a:fillRef>
          <a:effectRef idx="1">
            <a:schemeClr val="accent1"/>
          </a:effectRef>
          <a:fontRef idx="minor">
            <a:schemeClr val="tx1"/>
          </a:fontRef>
        </p:style>
      </p:cxnSp>
      <p:sp>
        <p:nvSpPr>
          <p:cNvPr id="98" name="Tekstiruutu 97">
            <a:extLst>
              <a:ext uri="{FF2B5EF4-FFF2-40B4-BE49-F238E27FC236}">
                <a16:creationId xmlns:a16="http://schemas.microsoft.com/office/drawing/2014/main" id="{47610DA1-AAF8-2DEB-1E6D-9E047E928A4F}"/>
              </a:ext>
            </a:extLst>
          </p:cNvPr>
          <p:cNvSpPr txBox="1"/>
          <p:nvPr/>
        </p:nvSpPr>
        <p:spPr>
          <a:xfrm>
            <a:off x="4393278" y="5862442"/>
            <a:ext cx="3405440" cy="215444"/>
          </a:xfrm>
          <a:prstGeom prst="rect">
            <a:avLst/>
          </a:prstGeom>
          <a:noFill/>
        </p:spPr>
        <p:txBody>
          <a:bodyPr wrap="square" rtlCol="0">
            <a:spAutoFit/>
          </a:bodyPr>
          <a:lstStyle/>
          <a:p>
            <a:endParaRPr lang="fi-FI" sz="800"/>
          </a:p>
        </p:txBody>
      </p:sp>
      <p:sp>
        <p:nvSpPr>
          <p:cNvPr id="70" name="Suorakulmio: Pyöristetyt kulmat 69">
            <a:extLst>
              <a:ext uri="{FF2B5EF4-FFF2-40B4-BE49-F238E27FC236}">
                <a16:creationId xmlns:a16="http://schemas.microsoft.com/office/drawing/2014/main" id="{9080FAC0-6586-AA55-A836-A55B8D31BF05}"/>
              </a:ext>
            </a:extLst>
          </p:cNvPr>
          <p:cNvSpPr/>
          <p:nvPr/>
        </p:nvSpPr>
        <p:spPr>
          <a:xfrm>
            <a:off x="9705975" y="3457292"/>
            <a:ext cx="1325123" cy="725095"/>
          </a:xfrm>
          <a:prstGeom prst="roundRect">
            <a:avLst/>
          </a:prstGeom>
          <a:solidFill>
            <a:schemeClr val="accent1"/>
          </a:solidFill>
          <a:ln w="25400">
            <a:noFill/>
          </a:ln>
        </p:spPr>
        <p:style>
          <a:lnRef idx="1">
            <a:schemeClr val="accent1"/>
          </a:lnRef>
          <a:fillRef idx="3">
            <a:schemeClr val="accent1"/>
          </a:fillRef>
          <a:effectRef idx="2">
            <a:schemeClr val="accent1"/>
          </a:effectRef>
          <a:fontRef idx="minor">
            <a:schemeClr val="lt1"/>
          </a:fontRef>
        </p:style>
        <p:txBody>
          <a:bodyPr lIns="0" tIns="0" rIns="0" bIns="0" rtlCol="0" anchor="ctr"/>
          <a:lstStyle/>
          <a:p>
            <a:pPr algn="ctr"/>
            <a:r>
              <a:rPr lang="fi-FI" sz="1000"/>
              <a:t>Talouden täsmäyttäminen (ei nettovaikutusta)</a:t>
            </a:r>
          </a:p>
        </p:txBody>
      </p:sp>
      <p:cxnSp>
        <p:nvCxnSpPr>
          <p:cNvPr id="30" name="Suora nuoliyhdysviiva 29">
            <a:extLst>
              <a:ext uri="{FF2B5EF4-FFF2-40B4-BE49-F238E27FC236}">
                <a16:creationId xmlns:a16="http://schemas.microsoft.com/office/drawing/2014/main" id="{E2DDFE2F-F0C0-E1C1-093A-60763F026CD6}"/>
              </a:ext>
            </a:extLst>
          </p:cNvPr>
          <p:cNvCxnSpPr/>
          <p:nvPr/>
        </p:nvCxnSpPr>
        <p:spPr>
          <a:xfrm flipV="1">
            <a:off x="3505200" y="5803712"/>
            <a:ext cx="0" cy="212885"/>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cxnSp>
        <p:nvCxnSpPr>
          <p:cNvPr id="39" name="Suora nuoliyhdysviiva 38">
            <a:extLst>
              <a:ext uri="{FF2B5EF4-FFF2-40B4-BE49-F238E27FC236}">
                <a16:creationId xmlns:a16="http://schemas.microsoft.com/office/drawing/2014/main" id="{5E9C0EAC-9347-3300-43B1-8EC255345D9C}"/>
              </a:ext>
            </a:extLst>
          </p:cNvPr>
          <p:cNvCxnSpPr>
            <a:stCxn id="47" idx="0"/>
            <a:endCxn id="7" idx="2"/>
          </p:cNvCxnSpPr>
          <p:nvPr/>
        </p:nvCxnSpPr>
        <p:spPr>
          <a:xfrm flipH="1" flipV="1">
            <a:off x="3511485" y="5037564"/>
            <a:ext cx="7126" cy="269073"/>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cxnSp>
        <p:nvCxnSpPr>
          <p:cNvPr id="43" name="Suora nuoliyhdysviiva 42">
            <a:extLst>
              <a:ext uri="{FF2B5EF4-FFF2-40B4-BE49-F238E27FC236}">
                <a16:creationId xmlns:a16="http://schemas.microsoft.com/office/drawing/2014/main" id="{8DD0EF72-CAAD-2940-155E-56A67E125E7B}"/>
              </a:ext>
            </a:extLst>
          </p:cNvPr>
          <p:cNvCxnSpPr>
            <a:cxnSpLocks/>
            <a:endCxn id="8" idx="2"/>
          </p:cNvCxnSpPr>
          <p:nvPr/>
        </p:nvCxnSpPr>
        <p:spPr>
          <a:xfrm flipV="1">
            <a:off x="3518611" y="4182385"/>
            <a:ext cx="0" cy="405099"/>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cxnSp>
        <p:nvCxnSpPr>
          <p:cNvPr id="52" name="Suora yhdysviiva 51">
            <a:extLst>
              <a:ext uri="{FF2B5EF4-FFF2-40B4-BE49-F238E27FC236}">
                <a16:creationId xmlns:a16="http://schemas.microsoft.com/office/drawing/2014/main" id="{84F55D2C-E37E-6EEB-9E1B-E9E2F9539799}"/>
              </a:ext>
            </a:extLst>
          </p:cNvPr>
          <p:cNvCxnSpPr>
            <a:cxnSpLocks/>
            <a:stCxn id="8" idx="0"/>
          </p:cNvCxnSpPr>
          <p:nvPr/>
        </p:nvCxnSpPr>
        <p:spPr>
          <a:xfrm flipH="1" flipV="1">
            <a:off x="3505200" y="2658641"/>
            <a:ext cx="13411" cy="798652"/>
          </a:xfrm>
          <a:prstGeom prst="line">
            <a:avLst/>
          </a:prstGeom>
        </p:spPr>
        <p:style>
          <a:lnRef idx="2">
            <a:schemeClr val="accent1"/>
          </a:lnRef>
          <a:fillRef idx="0">
            <a:schemeClr val="accent1"/>
          </a:fillRef>
          <a:effectRef idx="1">
            <a:schemeClr val="accent1"/>
          </a:effectRef>
          <a:fontRef idx="minor">
            <a:schemeClr val="tx1"/>
          </a:fontRef>
        </p:style>
      </p:cxnSp>
      <p:cxnSp>
        <p:nvCxnSpPr>
          <p:cNvPr id="54" name="Suora nuoliyhdysviiva 53">
            <a:extLst>
              <a:ext uri="{FF2B5EF4-FFF2-40B4-BE49-F238E27FC236}">
                <a16:creationId xmlns:a16="http://schemas.microsoft.com/office/drawing/2014/main" id="{0E0E9CCE-E124-86F4-7FD0-1BC0C3233F89}"/>
              </a:ext>
            </a:extLst>
          </p:cNvPr>
          <p:cNvCxnSpPr/>
          <p:nvPr/>
        </p:nvCxnSpPr>
        <p:spPr>
          <a:xfrm>
            <a:off x="3505200" y="2658644"/>
            <a:ext cx="1096791" cy="0"/>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cxnSp>
        <p:nvCxnSpPr>
          <p:cNvPr id="63" name="Suora nuoliyhdysviiva 62">
            <a:extLst>
              <a:ext uri="{FF2B5EF4-FFF2-40B4-BE49-F238E27FC236}">
                <a16:creationId xmlns:a16="http://schemas.microsoft.com/office/drawing/2014/main" id="{27C51D9D-03BB-7A5F-4C73-22DD83734C2C}"/>
              </a:ext>
            </a:extLst>
          </p:cNvPr>
          <p:cNvCxnSpPr/>
          <p:nvPr/>
        </p:nvCxnSpPr>
        <p:spPr>
          <a:xfrm>
            <a:off x="6636647" y="2658644"/>
            <a:ext cx="0" cy="770356"/>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cxnSp>
        <p:nvCxnSpPr>
          <p:cNvPr id="67" name="Suora yhdysviiva 66">
            <a:extLst>
              <a:ext uri="{FF2B5EF4-FFF2-40B4-BE49-F238E27FC236}">
                <a16:creationId xmlns:a16="http://schemas.microsoft.com/office/drawing/2014/main" id="{9F828136-3201-8257-0FEE-BEB0F67E5080}"/>
              </a:ext>
            </a:extLst>
          </p:cNvPr>
          <p:cNvCxnSpPr/>
          <p:nvPr/>
        </p:nvCxnSpPr>
        <p:spPr>
          <a:xfrm>
            <a:off x="5550683" y="2658644"/>
            <a:ext cx="1085964" cy="0"/>
          </a:xfrm>
          <a:prstGeom prst="line">
            <a:avLst/>
          </a:prstGeom>
        </p:spPr>
        <p:style>
          <a:lnRef idx="2">
            <a:schemeClr val="accent1"/>
          </a:lnRef>
          <a:fillRef idx="0">
            <a:schemeClr val="accent1"/>
          </a:fillRef>
          <a:effectRef idx="1">
            <a:schemeClr val="accent1"/>
          </a:effectRef>
          <a:fontRef idx="minor">
            <a:schemeClr val="tx1"/>
          </a:fontRef>
        </p:style>
      </p:cxnSp>
      <p:cxnSp>
        <p:nvCxnSpPr>
          <p:cNvPr id="76" name="Suora nuoliyhdysviiva 75">
            <a:extLst>
              <a:ext uri="{FF2B5EF4-FFF2-40B4-BE49-F238E27FC236}">
                <a16:creationId xmlns:a16="http://schemas.microsoft.com/office/drawing/2014/main" id="{8CC40FFE-640A-FAA9-50E4-980B9CF56D79}"/>
              </a:ext>
            </a:extLst>
          </p:cNvPr>
          <p:cNvCxnSpPr>
            <a:cxnSpLocks/>
            <a:stCxn id="32" idx="2"/>
            <a:endCxn id="38" idx="0"/>
          </p:cNvCxnSpPr>
          <p:nvPr/>
        </p:nvCxnSpPr>
        <p:spPr>
          <a:xfrm flipH="1">
            <a:off x="8611931" y="4182389"/>
            <a:ext cx="125" cy="562492"/>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cxnSp>
        <p:nvCxnSpPr>
          <p:cNvPr id="124" name="Suora nuoliyhdysviiva 123">
            <a:extLst>
              <a:ext uri="{FF2B5EF4-FFF2-40B4-BE49-F238E27FC236}">
                <a16:creationId xmlns:a16="http://schemas.microsoft.com/office/drawing/2014/main" id="{02CA8D35-DD96-2CFE-FF67-F41EC52B2568}"/>
              </a:ext>
            </a:extLst>
          </p:cNvPr>
          <p:cNvCxnSpPr>
            <a:stCxn id="35" idx="3"/>
          </p:cNvCxnSpPr>
          <p:nvPr/>
        </p:nvCxnSpPr>
        <p:spPr>
          <a:xfrm>
            <a:off x="7199076" y="3819837"/>
            <a:ext cx="750663" cy="9213"/>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cxnSp>
        <p:nvCxnSpPr>
          <p:cNvPr id="270" name="Suora nuoliyhdysviiva 269">
            <a:extLst>
              <a:ext uri="{FF2B5EF4-FFF2-40B4-BE49-F238E27FC236}">
                <a16:creationId xmlns:a16="http://schemas.microsoft.com/office/drawing/2014/main" id="{DB0203B6-21D8-1E12-651D-8CF4FF9F97E1}"/>
              </a:ext>
            </a:extLst>
          </p:cNvPr>
          <p:cNvCxnSpPr>
            <a:stCxn id="38" idx="2"/>
          </p:cNvCxnSpPr>
          <p:nvPr/>
        </p:nvCxnSpPr>
        <p:spPr>
          <a:xfrm>
            <a:off x="8611931" y="5299948"/>
            <a:ext cx="0" cy="379311"/>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cxnSp>
        <p:nvCxnSpPr>
          <p:cNvPr id="278" name="Suora nuoliyhdysviiva 277">
            <a:extLst>
              <a:ext uri="{FF2B5EF4-FFF2-40B4-BE49-F238E27FC236}">
                <a16:creationId xmlns:a16="http://schemas.microsoft.com/office/drawing/2014/main" id="{969866F9-8893-08CC-365E-90C5A8AD6E65}"/>
              </a:ext>
            </a:extLst>
          </p:cNvPr>
          <p:cNvCxnSpPr/>
          <p:nvPr/>
        </p:nvCxnSpPr>
        <p:spPr>
          <a:xfrm flipV="1">
            <a:off x="10372725" y="4182385"/>
            <a:ext cx="0" cy="855179"/>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cxnSp>
        <p:nvCxnSpPr>
          <p:cNvPr id="280" name="Suora yhdysviiva 279">
            <a:extLst>
              <a:ext uri="{FF2B5EF4-FFF2-40B4-BE49-F238E27FC236}">
                <a16:creationId xmlns:a16="http://schemas.microsoft.com/office/drawing/2014/main" id="{D4674486-7407-AED1-752B-A9DBCC118563}"/>
              </a:ext>
            </a:extLst>
          </p:cNvPr>
          <p:cNvCxnSpPr/>
          <p:nvPr/>
        </p:nvCxnSpPr>
        <p:spPr>
          <a:xfrm>
            <a:off x="9274368" y="5037564"/>
            <a:ext cx="1098357" cy="0"/>
          </a:xfrm>
          <a:prstGeom prst="line">
            <a:avLst/>
          </a:prstGeom>
        </p:spPr>
        <p:style>
          <a:lnRef idx="2">
            <a:schemeClr val="accent1"/>
          </a:lnRef>
          <a:fillRef idx="0">
            <a:schemeClr val="accent1"/>
          </a:fillRef>
          <a:effectRef idx="1">
            <a:schemeClr val="accent1"/>
          </a:effectRef>
          <a:fontRef idx="minor">
            <a:schemeClr val="tx1"/>
          </a:fontRef>
        </p:style>
      </p:cxnSp>
      <p:cxnSp>
        <p:nvCxnSpPr>
          <p:cNvPr id="12" name="Suora nuoliyhdysviiva 11">
            <a:extLst>
              <a:ext uri="{FF2B5EF4-FFF2-40B4-BE49-F238E27FC236}">
                <a16:creationId xmlns:a16="http://schemas.microsoft.com/office/drawing/2014/main" id="{47D44502-DC7B-E0A5-5E6D-4C5C880A1F62}"/>
              </a:ext>
            </a:extLst>
          </p:cNvPr>
          <p:cNvCxnSpPr/>
          <p:nvPr/>
        </p:nvCxnSpPr>
        <p:spPr>
          <a:xfrm>
            <a:off x="5267325" y="2940632"/>
            <a:ext cx="0" cy="2212529"/>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sp>
        <p:nvSpPr>
          <p:cNvPr id="13" name="Tekstiruutu 12">
            <a:extLst>
              <a:ext uri="{FF2B5EF4-FFF2-40B4-BE49-F238E27FC236}">
                <a16:creationId xmlns:a16="http://schemas.microsoft.com/office/drawing/2014/main" id="{64633238-6457-EBC0-E271-16910DB9E50A}"/>
              </a:ext>
            </a:extLst>
          </p:cNvPr>
          <p:cNvSpPr txBox="1"/>
          <p:nvPr/>
        </p:nvSpPr>
        <p:spPr>
          <a:xfrm>
            <a:off x="5286673" y="2962562"/>
            <a:ext cx="607359" cy="261610"/>
          </a:xfrm>
          <a:prstGeom prst="rect">
            <a:avLst/>
          </a:prstGeom>
          <a:noFill/>
        </p:spPr>
        <p:txBody>
          <a:bodyPr wrap="square" rtlCol="0">
            <a:spAutoFit/>
          </a:bodyPr>
          <a:lstStyle/>
          <a:p>
            <a:r>
              <a:rPr lang="fi-FI" sz="1100"/>
              <a:t>Kyllä</a:t>
            </a:r>
          </a:p>
        </p:txBody>
      </p:sp>
    </p:spTree>
    <p:extLst>
      <p:ext uri="{BB962C8B-B14F-4D97-AF65-F5344CB8AC3E}">
        <p14:creationId xmlns:p14="http://schemas.microsoft.com/office/powerpoint/2010/main" val="363381002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7C04E16-D65D-A621-7840-23702C4284B7}"/>
            </a:ext>
          </a:extLst>
        </p:cNvPr>
        <p:cNvGrpSpPr/>
        <p:nvPr/>
      </p:nvGrpSpPr>
      <p:grpSpPr>
        <a:xfrm>
          <a:off x="0" y="0"/>
          <a:ext cx="0" cy="0"/>
          <a:chOff x="0" y="0"/>
          <a:chExt cx="0" cy="0"/>
        </a:xfrm>
      </p:grpSpPr>
      <p:sp>
        <p:nvSpPr>
          <p:cNvPr id="2" name="Otsikko 1">
            <a:extLst>
              <a:ext uri="{FF2B5EF4-FFF2-40B4-BE49-F238E27FC236}">
                <a16:creationId xmlns:a16="http://schemas.microsoft.com/office/drawing/2014/main" id="{B5BA01C7-F7AC-2107-A33B-0B168C1EA6BA}"/>
              </a:ext>
            </a:extLst>
          </p:cNvPr>
          <p:cNvSpPr>
            <a:spLocks noGrp="1"/>
          </p:cNvSpPr>
          <p:nvPr>
            <p:ph type="title"/>
          </p:nvPr>
        </p:nvSpPr>
        <p:spPr/>
        <p:txBody>
          <a:bodyPr/>
          <a:lstStyle/>
          <a:p>
            <a:r>
              <a:rPr lang="fi-FI"/>
              <a:t>Sopimus kuntalain 54 §:n mukaisesta viranomaistehtävän hoidosta, muutos 5</a:t>
            </a:r>
          </a:p>
        </p:txBody>
      </p:sp>
      <p:sp>
        <p:nvSpPr>
          <p:cNvPr id="3" name="Sisällön paikkamerkki 2">
            <a:extLst>
              <a:ext uri="{FF2B5EF4-FFF2-40B4-BE49-F238E27FC236}">
                <a16:creationId xmlns:a16="http://schemas.microsoft.com/office/drawing/2014/main" id="{E6220341-713E-2B93-2D01-3CB959BBC6DB}"/>
              </a:ext>
            </a:extLst>
          </p:cNvPr>
          <p:cNvSpPr>
            <a:spLocks noGrp="1"/>
          </p:cNvSpPr>
          <p:nvPr>
            <p:ph idx="1"/>
          </p:nvPr>
        </p:nvSpPr>
        <p:spPr>
          <a:xfrm>
            <a:off x="838200" y="1789043"/>
            <a:ext cx="10515600" cy="4121427"/>
          </a:xfrm>
        </p:spPr>
        <p:txBody>
          <a:bodyPr>
            <a:normAutofit fontScale="85000" lnSpcReduction="10000"/>
          </a:bodyPr>
          <a:lstStyle/>
          <a:p>
            <a:pPr marL="0" indent="0">
              <a:buNone/>
            </a:pPr>
            <a:r>
              <a:rPr lang="fi-FI" sz="1900" b="1"/>
              <a:t>       Liite: 4. Palveluiden kustannusten kohdentamisperusteet</a:t>
            </a:r>
            <a:br>
              <a:rPr lang="fi-FI" sz="1900" i="1"/>
            </a:br>
            <a:endParaRPr lang="fi-FI" sz="1900" i="1"/>
          </a:p>
          <a:p>
            <a:pPr marL="457200" lvl="1" indent="0">
              <a:lnSpc>
                <a:spcPct val="110000"/>
              </a:lnSpc>
              <a:buNone/>
            </a:pPr>
            <a:r>
              <a:rPr lang="fi-FI" sz="1900" b="1"/>
              <a:t>Muutostarve</a:t>
            </a:r>
            <a:r>
              <a:rPr lang="fi-FI" sz="1900"/>
              <a:t>: </a:t>
            </a:r>
            <a:br>
              <a:rPr lang="fi-FI" sz="1900"/>
            </a:br>
            <a:r>
              <a:rPr lang="fi-FI" sz="1900"/>
              <a:t>Työllisyysalueen valmistelussa linjattu, että työllisyysalueen keskitetysti hankkima yhteishankintakoulutus laskutetaan aiheuttamisperusteisesti henkilöasiakkaan kotikunnan mukaan. Kuitenkin, mikäli koulutus kohdennetaan yrityksen </a:t>
            </a:r>
            <a:r>
              <a:rPr lang="fi-FI" sz="1900" i="1"/>
              <a:t>olemassa olevalle henkilöstölle</a:t>
            </a:r>
            <a:r>
              <a:rPr lang="fi-FI" sz="1900"/>
              <a:t>, laskutetaan kustannukset yrityksen kotikunnalta tai toimipaikan mukaiselta kunnalta. Tämä aiheuttanut epäselvyyttä. Linjaus on myös ollut ristiriidassa C23- kuntien valmisteleman ylialueellisen laskutuksen ohjeistuksen kanssa, jonka mukaan työvoimakoulutusten kustannukset kohdistetaan henkilöasiakkaan kotikunnan työllisyysalueelle.  </a:t>
            </a:r>
            <a:endParaRPr lang="fi-FI" sz="1900" i="1"/>
          </a:p>
          <a:p>
            <a:pPr marL="457200" lvl="1" indent="0">
              <a:buNone/>
            </a:pPr>
            <a:endParaRPr lang="fi-FI" sz="1900"/>
          </a:p>
          <a:p>
            <a:pPr marL="457200" lvl="1" indent="0">
              <a:lnSpc>
                <a:spcPct val="110000"/>
              </a:lnSpc>
              <a:buNone/>
            </a:pPr>
            <a:r>
              <a:rPr lang="fi-FI" sz="1900" b="1">
                <a:solidFill>
                  <a:schemeClr val="accent2">
                    <a:lumMod val="75000"/>
                  </a:schemeClr>
                </a:solidFill>
              </a:rPr>
              <a:t>Keskeiset muutokset: </a:t>
            </a:r>
            <a:br>
              <a:rPr lang="fi-FI" sz="1900" b="1">
                <a:solidFill>
                  <a:schemeClr val="accent2">
                    <a:lumMod val="75000"/>
                  </a:schemeClr>
                </a:solidFill>
              </a:rPr>
            </a:br>
            <a:r>
              <a:rPr lang="fi-FI" sz="1900">
                <a:solidFill>
                  <a:schemeClr val="accent2">
                    <a:lumMod val="75000"/>
                  </a:schemeClr>
                </a:solidFill>
              </a:rPr>
              <a:t>Kaikkien yhteishankintakoulutusten kustannukset kohdennetaan jatkossa aina koulutukseen osallistuvien henkilöasiakkaiden kotikunnan mukaisesti. Poistetaan liitteen 4 kohdan ”Koulutus- ja valmennuspalvelut ja yhteishankintakoulutus” jakoperusteista ” yrityksen kotikunta” ja kirjataan ”henkilöasiakkaan kotikunta”.  </a:t>
            </a:r>
          </a:p>
          <a:p>
            <a:pPr marL="457200" lvl="1" indent="0">
              <a:buNone/>
            </a:pPr>
            <a:endParaRPr lang="fi-FI" sz="1900" b="1"/>
          </a:p>
          <a:p>
            <a:pPr marL="457200" lvl="1" indent="0">
              <a:buNone/>
            </a:pPr>
            <a:endParaRPr lang="fi-FI"/>
          </a:p>
        </p:txBody>
      </p:sp>
    </p:spTree>
    <p:extLst>
      <p:ext uri="{BB962C8B-B14F-4D97-AF65-F5344CB8AC3E}">
        <p14:creationId xmlns:p14="http://schemas.microsoft.com/office/powerpoint/2010/main" val="74472114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laotsikko 1">
            <a:extLst>
              <a:ext uri="{FF2B5EF4-FFF2-40B4-BE49-F238E27FC236}">
                <a16:creationId xmlns:a16="http://schemas.microsoft.com/office/drawing/2014/main" id="{929B8083-C070-3CC8-A6B1-B5D2D864FA4D}"/>
              </a:ext>
            </a:extLst>
          </p:cNvPr>
          <p:cNvSpPr>
            <a:spLocks noGrp="1"/>
          </p:cNvSpPr>
          <p:nvPr>
            <p:ph type="subTitle" idx="1"/>
          </p:nvPr>
        </p:nvSpPr>
        <p:spPr/>
        <p:txBody>
          <a:bodyPr/>
          <a:lstStyle/>
          <a:p>
            <a:endParaRPr lang="fi-FI"/>
          </a:p>
        </p:txBody>
      </p:sp>
    </p:spTree>
    <p:extLst>
      <p:ext uri="{BB962C8B-B14F-4D97-AF65-F5344CB8AC3E}">
        <p14:creationId xmlns:p14="http://schemas.microsoft.com/office/powerpoint/2010/main" val="355001381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F457C35-E169-32A7-D753-FE549F728593}"/>
            </a:ext>
          </a:extLst>
        </p:cNvPr>
        <p:cNvGrpSpPr/>
        <p:nvPr/>
      </p:nvGrpSpPr>
      <p:grpSpPr>
        <a:xfrm>
          <a:off x="0" y="0"/>
          <a:ext cx="0" cy="0"/>
          <a:chOff x="0" y="0"/>
          <a:chExt cx="0" cy="0"/>
        </a:xfrm>
      </p:grpSpPr>
      <p:sp>
        <p:nvSpPr>
          <p:cNvPr id="5" name="Tekstiruutu 4">
            <a:extLst>
              <a:ext uri="{FF2B5EF4-FFF2-40B4-BE49-F238E27FC236}">
                <a16:creationId xmlns:a16="http://schemas.microsoft.com/office/drawing/2014/main" id="{AC3E2B4E-DB08-108E-3F2A-B747832A6EAA}"/>
              </a:ext>
            </a:extLst>
          </p:cNvPr>
          <p:cNvSpPr txBox="1"/>
          <p:nvPr/>
        </p:nvSpPr>
        <p:spPr>
          <a:xfrm>
            <a:off x="850816" y="2405815"/>
            <a:ext cx="10066521" cy="584775"/>
          </a:xfrm>
          <a:prstGeom prst="rect">
            <a:avLst/>
          </a:prstGeom>
          <a:noFill/>
        </p:spPr>
        <p:txBody>
          <a:bodyPr wrap="square">
            <a:spAutoFit/>
          </a:bodyPr>
          <a:lstStyle/>
          <a:p>
            <a:r>
              <a:rPr lang="fi-FI" sz="3200" b="1">
                <a:solidFill>
                  <a:schemeClr val="bg1"/>
                </a:solidFill>
              </a:rPr>
              <a:t>Yhteistoimintasopimus</a:t>
            </a:r>
          </a:p>
        </p:txBody>
      </p:sp>
    </p:spTree>
    <p:extLst>
      <p:ext uri="{BB962C8B-B14F-4D97-AF65-F5344CB8AC3E}">
        <p14:creationId xmlns:p14="http://schemas.microsoft.com/office/powerpoint/2010/main" val="223518513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071DEE2D-FDC4-D3C3-43B9-B63D665638C4}"/>
              </a:ext>
            </a:extLst>
          </p:cNvPr>
          <p:cNvSpPr>
            <a:spLocks noGrp="1"/>
          </p:cNvSpPr>
          <p:nvPr>
            <p:ph type="title"/>
          </p:nvPr>
        </p:nvSpPr>
        <p:spPr/>
        <p:txBody>
          <a:bodyPr>
            <a:normAutofit/>
          </a:bodyPr>
          <a:lstStyle/>
          <a:p>
            <a:r>
              <a:rPr lang="fi-FI" sz="4000"/>
              <a:t>Yhteistoimintasopimus, muutos 1</a:t>
            </a:r>
          </a:p>
        </p:txBody>
      </p:sp>
      <p:sp>
        <p:nvSpPr>
          <p:cNvPr id="3" name="Sisällön paikkamerkki 2">
            <a:extLst>
              <a:ext uri="{FF2B5EF4-FFF2-40B4-BE49-F238E27FC236}">
                <a16:creationId xmlns:a16="http://schemas.microsoft.com/office/drawing/2014/main" id="{7193EBAB-E215-F867-F61E-F6EA7D3725BC}"/>
              </a:ext>
            </a:extLst>
          </p:cNvPr>
          <p:cNvSpPr>
            <a:spLocks noGrp="1"/>
          </p:cNvSpPr>
          <p:nvPr>
            <p:ph idx="1"/>
          </p:nvPr>
        </p:nvSpPr>
        <p:spPr>
          <a:xfrm>
            <a:off x="838200" y="1577010"/>
            <a:ext cx="10515600" cy="4346712"/>
          </a:xfrm>
        </p:spPr>
        <p:txBody>
          <a:bodyPr>
            <a:normAutofit/>
          </a:bodyPr>
          <a:lstStyle/>
          <a:p>
            <a:pPr marL="0" indent="0">
              <a:buNone/>
            </a:pPr>
            <a:r>
              <a:rPr lang="fi-FI" sz="1600" b="1"/>
              <a:t>Luku: 4. Henkilöstö</a:t>
            </a:r>
          </a:p>
          <a:p>
            <a:pPr marL="0" indent="0">
              <a:buNone/>
            </a:pPr>
            <a:r>
              <a:rPr lang="fi-FI" sz="1600" b="1"/>
              <a:t>Muutostarve:</a:t>
            </a:r>
            <a:br>
              <a:rPr lang="fi-FI" sz="1600" b="1"/>
            </a:br>
            <a:r>
              <a:rPr lang="fi-FI" sz="1600"/>
              <a:t>Teksti on vanhentunut eikä kuvaa nykytilaa vaan järjestämisvastuun siirtoa edeltävää aikaa. Viittaus 54§-sopimukseen puuttuu. </a:t>
            </a:r>
          </a:p>
          <a:p>
            <a:pPr marL="0" indent="0">
              <a:buNone/>
            </a:pPr>
            <a:r>
              <a:rPr lang="fi-FI" sz="1600" b="1">
                <a:solidFill>
                  <a:schemeClr val="accent2">
                    <a:lumMod val="75000"/>
                  </a:schemeClr>
                </a:solidFill>
              </a:rPr>
              <a:t>Keskeiset muutokset: </a:t>
            </a:r>
            <a:br>
              <a:rPr lang="fi-FI" sz="1600" b="1">
                <a:solidFill>
                  <a:schemeClr val="accent2">
                    <a:lumMod val="75000"/>
                  </a:schemeClr>
                </a:solidFill>
              </a:rPr>
            </a:br>
            <a:r>
              <a:rPr lang="fi-FI" sz="1600">
                <a:solidFill>
                  <a:schemeClr val="accent2">
                    <a:lumMod val="75000"/>
                  </a:schemeClr>
                </a:solidFill>
              </a:rPr>
              <a:t>Uudesta sopimustekstistä ilmenee, että Turku on delegoinut toimivaltaa kahdeksalle lähipalvelua tuottavalle jäsenkunnalle työllisyysalueen hyväksymän 54 § sopimuksen mukaisesti. Lakisääteisiä palveluita tuottava kunta palkkaa oman henkilöstönsä viranomaistehtävien hoitoon sopimukseen kirjattujen viranhaltijoiden nimikkeiden mukaisesti. </a:t>
            </a:r>
          </a:p>
          <a:p>
            <a:pPr marL="0" indent="0">
              <a:buNone/>
            </a:pPr>
            <a:r>
              <a:rPr lang="fi-FI" sz="1600">
                <a:solidFill>
                  <a:schemeClr val="accent2">
                    <a:lumMod val="75000"/>
                  </a:schemeClr>
                </a:solidFill>
              </a:rPr>
              <a:t>Henkilöstön toimintakäytäntöjä yhtenäisestään mahdollisuuksien mukaan kunkin työnantajan henkilöstöpolitiikan puitteissa. </a:t>
            </a:r>
          </a:p>
          <a:p>
            <a:pPr marL="342900" indent="-342900">
              <a:lnSpc>
                <a:spcPct val="115000"/>
              </a:lnSpc>
              <a:buFont typeface="Symbol" panose="05050102010706020507" pitchFamily="18" charset="2"/>
              <a:buChar char=""/>
            </a:pPr>
            <a:endParaRPr lang="fi-FI" sz="7200" kern="100">
              <a:effectLst/>
              <a:latin typeface="Aptos" panose="020F0502020204030204"/>
              <a:ea typeface="Aptos" panose="020F0502020204030204"/>
              <a:cs typeface="Times New Roman" panose="02020603050405020304" pitchFamily="18" charset="0"/>
            </a:endParaRPr>
          </a:p>
          <a:p>
            <a:pPr marL="342900" lvl="0" indent="-342900">
              <a:lnSpc>
                <a:spcPct val="115000"/>
              </a:lnSpc>
              <a:buFont typeface="Symbol" panose="05050102010706020507" pitchFamily="18" charset="2"/>
              <a:buChar char=""/>
            </a:pPr>
            <a:endParaRPr lang="fi-FI" sz="1800" kern="100">
              <a:effectLst/>
              <a:latin typeface="Arial" panose="020B0604020202020204" pitchFamily="34" charset="0"/>
              <a:ea typeface="Aptos" panose="020F0502020204030204"/>
              <a:cs typeface="Times New Roman" panose="02020603050405020304" pitchFamily="18" charset="0"/>
            </a:endParaRPr>
          </a:p>
        </p:txBody>
      </p:sp>
    </p:spTree>
    <p:extLst>
      <p:ext uri="{BB962C8B-B14F-4D97-AF65-F5344CB8AC3E}">
        <p14:creationId xmlns:p14="http://schemas.microsoft.com/office/powerpoint/2010/main" val="2509341832"/>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3F15F60-91AD-EF35-AF4E-6319DC203D8D}"/>
            </a:ext>
          </a:extLst>
        </p:cNvPr>
        <p:cNvGrpSpPr/>
        <p:nvPr/>
      </p:nvGrpSpPr>
      <p:grpSpPr>
        <a:xfrm>
          <a:off x="0" y="0"/>
          <a:ext cx="0" cy="0"/>
          <a:chOff x="0" y="0"/>
          <a:chExt cx="0" cy="0"/>
        </a:xfrm>
      </p:grpSpPr>
      <p:sp>
        <p:nvSpPr>
          <p:cNvPr id="2" name="Otsikko 1">
            <a:extLst>
              <a:ext uri="{FF2B5EF4-FFF2-40B4-BE49-F238E27FC236}">
                <a16:creationId xmlns:a16="http://schemas.microsoft.com/office/drawing/2014/main" id="{1FC33BFB-6887-A9A4-36E7-EE7F9079FF6B}"/>
              </a:ext>
            </a:extLst>
          </p:cNvPr>
          <p:cNvSpPr>
            <a:spLocks noGrp="1"/>
          </p:cNvSpPr>
          <p:nvPr>
            <p:ph type="title"/>
          </p:nvPr>
        </p:nvSpPr>
        <p:spPr/>
        <p:txBody>
          <a:bodyPr>
            <a:normAutofit/>
          </a:bodyPr>
          <a:lstStyle/>
          <a:p>
            <a:r>
              <a:rPr lang="fi-FI" sz="4000"/>
              <a:t>Yhteistoimintasopimus, muutos 1</a:t>
            </a:r>
          </a:p>
        </p:txBody>
      </p:sp>
      <p:sp>
        <p:nvSpPr>
          <p:cNvPr id="3" name="Sisällön paikkamerkki 2">
            <a:extLst>
              <a:ext uri="{FF2B5EF4-FFF2-40B4-BE49-F238E27FC236}">
                <a16:creationId xmlns:a16="http://schemas.microsoft.com/office/drawing/2014/main" id="{25FAEF51-553B-AAEF-15B5-7C5A0C46538E}"/>
              </a:ext>
            </a:extLst>
          </p:cNvPr>
          <p:cNvSpPr>
            <a:spLocks noGrp="1"/>
          </p:cNvSpPr>
          <p:nvPr>
            <p:ph idx="1"/>
          </p:nvPr>
        </p:nvSpPr>
        <p:spPr>
          <a:xfrm>
            <a:off x="627321" y="1577009"/>
            <a:ext cx="10726479" cy="4419753"/>
          </a:xfrm>
        </p:spPr>
        <p:txBody>
          <a:bodyPr>
            <a:normAutofit/>
          </a:bodyPr>
          <a:lstStyle/>
          <a:p>
            <a:pPr marL="0" indent="0">
              <a:lnSpc>
                <a:spcPct val="100000"/>
              </a:lnSpc>
              <a:buNone/>
            </a:pPr>
            <a:r>
              <a:rPr lang="fi-FI" sz="1400" b="1" kern="100">
                <a:ea typeface="Aptos" panose="020F0502020204030204"/>
                <a:cs typeface="Aptos" panose="020F0502020204030204"/>
              </a:rPr>
              <a:t>Alkuperäinen sopimusteksti:</a:t>
            </a:r>
            <a:br>
              <a:rPr lang="fi-FI" sz="1400" b="1" kern="100">
                <a:ea typeface="Aptos" panose="020F0502020204030204"/>
                <a:cs typeface="Aptos" panose="020F0502020204030204"/>
              </a:rPr>
            </a:br>
            <a:r>
              <a:rPr lang="fi-FI" sz="1400" kern="100">
                <a:ea typeface="Aptos" panose="020F0502020204030204"/>
                <a:cs typeface="Aptos" panose="020F0502020204030204"/>
              </a:rPr>
              <a:t>Julkisten työvoimapalvelujen ja niihin liittyvien tehtävien järjestämisvastuun siirtyessä valtiolta kunnille 1.1.2025, työ- ja elinkeinotoimistossa, ELY-keskuksessa ja KEHA-keskuksessa näitä tehtäviä hoitava henkilöstö siirtyy kuntiin liikkeenluovutuksella. Turun työllisyysalueella näitä tehtäviä hoitava henkilöstö siirtyy lähtökohtaisesti vastuukunnan palvelukseen. Siltä osin, kun vastuukunnan toimivaltaa lakisääteisistä palveluista siirretään vastuukunnalta muulle jäsenkunnalle, näitä tehtäviä hoitava henkilöstö voi siirtyä kyseisen jäsenkunnan palvelukseen. Viranomaistoimivallan ja henkilöstösiirrot pitää toteuttaa tavalla, joka ei vaaranna hallittua siirtymää ja työllisyysalueen toimintakykyä. Lakisääteisiä palveluja tuottava kunta voi palkata myös muuta henkilöstöä viranomaistehtävien hoitoon.</a:t>
            </a:r>
          </a:p>
          <a:p>
            <a:pPr marL="0" indent="0">
              <a:lnSpc>
                <a:spcPct val="100000"/>
              </a:lnSpc>
              <a:buNone/>
            </a:pPr>
            <a:r>
              <a:rPr lang="fi-FI" sz="1400" kern="100">
                <a:ea typeface="Aptos" panose="020F0502020204030204"/>
                <a:cs typeface="Aptos" panose="020F0502020204030204"/>
              </a:rPr>
              <a:t>Sopimuksen osapuolet sitoutuvat kehittämään työllisyysalueen yhteistä henkilöstöpolitiikkaa. Työllisyysalueella työvoimapalveluja toteuttavan henkilöstön työnjohtoon liittyviä käytäntöjä yhtenäistetään mahdollisuuksien mukaan. </a:t>
            </a:r>
          </a:p>
          <a:p>
            <a:pPr marL="0" indent="0">
              <a:lnSpc>
                <a:spcPct val="100000"/>
              </a:lnSpc>
              <a:buNone/>
            </a:pPr>
            <a:r>
              <a:rPr lang="fi-FI" sz="1400" b="1" kern="100">
                <a:ea typeface="Aptos" panose="020F0502020204030204"/>
                <a:cs typeface="Aptos" panose="020F0502020204030204"/>
              </a:rPr>
              <a:t>Uusi teksti: </a:t>
            </a:r>
            <a:br>
              <a:rPr lang="fi-FI" sz="1400" b="1" kern="100">
                <a:ea typeface="Aptos" panose="020F0502020204030204"/>
                <a:cs typeface="Aptos" panose="020F0502020204030204"/>
              </a:rPr>
            </a:br>
            <a:r>
              <a:rPr lang="fi-FI" sz="1400">
                <a:highlight>
                  <a:srgbClr val="FFFF00"/>
                </a:highlight>
              </a:rPr>
              <a:t>Turun työllisyysalueen vastuukunta Turku on delegoinut toimivaltaa lakisääteisten tehtävien hoidosta kahdeksalle (8) lähipalveluja tuottavalle jäsenkunnalle. Työllisyysalueen 54§ sopimuksessa on määritelty ne viranhaltijat, joille on delegoitu työvoimaviranomaisen tehtäviin liittyvä toimivalta lähipalvelujen tuottamisessa oman kuntansa toiminta-alueella. Lakisääteisiä palveluita tuottava jäsenkunta palkkaa oman henkilöstönsä viranomaistehtävien hoitoon.  </a:t>
            </a:r>
          </a:p>
          <a:p>
            <a:pPr marL="0" indent="0" fontAlgn="base">
              <a:lnSpc>
                <a:spcPct val="100000"/>
              </a:lnSpc>
              <a:buNone/>
            </a:pPr>
            <a:r>
              <a:rPr lang="fi-FI" sz="1400"/>
              <a:t>Sopimuksen osapuolet sitoutuvat kehittämään työllisyysalueen yhteistä henkilöstöpolitiikkaa. Työllisyysalueella työvoimapalveluja toteuttavan henkilöstön toimintakäytäntöjä yhtenäistetään mahdollisuuksien mukaan </a:t>
            </a:r>
            <a:r>
              <a:rPr lang="fi-FI" sz="1400">
                <a:highlight>
                  <a:srgbClr val="FFFF00"/>
                </a:highlight>
              </a:rPr>
              <a:t>kunkin työnantajan henkilöstöpolitiikan puitteissa</a:t>
            </a:r>
            <a:r>
              <a:rPr lang="fi-FI" sz="1400"/>
              <a:t>.</a:t>
            </a:r>
          </a:p>
        </p:txBody>
      </p:sp>
    </p:spTree>
    <p:extLst>
      <p:ext uri="{BB962C8B-B14F-4D97-AF65-F5344CB8AC3E}">
        <p14:creationId xmlns:p14="http://schemas.microsoft.com/office/powerpoint/2010/main" val="1772872862"/>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29C00F0-3336-3466-15C7-7CCFCA300DE5}"/>
            </a:ext>
          </a:extLst>
        </p:cNvPr>
        <p:cNvGrpSpPr/>
        <p:nvPr/>
      </p:nvGrpSpPr>
      <p:grpSpPr>
        <a:xfrm>
          <a:off x="0" y="0"/>
          <a:ext cx="0" cy="0"/>
          <a:chOff x="0" y="0"/>
          <a:chExt cx="0" cy="0"/>
        </a:xfrm>
      </p:grpSpPr>
      <p:sp>
        <p:nvSpPr>
          <p:cNvPr id="2" name="Otsikko 1">
            <a:extLst>
              <a:ext uri="{FF2B5EF4-FFF2-40B4-BE49-F238E27FC236}">
                <a16:creationId xmlns:a16="http://schemas.microsoft.com/office/drawing/2014/main" id="{E6BFE9D6-21FF-B5A2-BB4D-AEAF871B0CB4}"/>
              </a:ext>
            </a:extLst>
          </p:cNvPr>
          <p:cNvSpPr>
            <a:spLocks noGrp="1"/>
          </p:cNvSpPr>
          <p:nvPr>
            <p:ph type="title"/>
          </p:nvPr>
        </p:nvSpPr>
        <p:spPr/>
        <p:txBody>
          <a:bodyPr/>
          <a:lstStyle/>
          <a:p>
            <a:r>
              <a:rPr lang="fi-FI"/>
              <a:t>Yhteistoimintasopimus, muutos 2</a:t>
            </a:r>
          </a:p>
        </p:txBody>
      </p:sp>
      <p:sp>
        <p:nvSpPr>
          <p:cNvPr id="3" name="Sisällön paikkamerkki 2">
            <a:extLst>
              <a:ext uri="{FF2B5EF4-FFF2-40B4-BE49-F238E27FC236}">
                <a16:creationId xmlns:a16="http://schemas.microsoft.com/office/drawing/2014/main" id="{6785D47A-E351-3E34-05A6-3A515FF2CAB2}"/>
              </a:ext>
            </a:extLst>
          </p:cNvPr>
          <p:cNvSpPr>
            <a:spLocks noGrp="1"/>
          </p:cNvSpPr>
          <p:nvPr>
            <p:ph idx="1"/>
          </p:nvPr>
        </p:nvSpPr>
        <p:spPr>
          <a:xfrm>
            <a:off x="838200" y="1553029"/>
            <a:ext cx="10515600" cy="4623934"/>
          </a:xfrm>
        </p:spPr>
        <p:txBody>
          <a:bodyPr>
            <a:noAutofit/>
          </a:bodyPr>
          <a:lstStyle/>
          <a:p>
            <a:pPr marL="0" indent="0">
              <a:buNone/>
            </a:pPr>
            <a:r>
              <a:rPr lang="fi-FI" sz="1600" b="1"/>
              <a:t>Luku: 5. Talous, 5.2 talouden hoito</a:t>
            </a:r>
          </a:p>
          <a:p>
            <a:pPr marL="0" indent="0">
              <a:buNone/>
            </a:pPr>
            <a:endParaRPr lang="fi-FI" sz="1600" b="1"/>
          </a:p>
          <a:p>
            <a:pPr marL="0" indent="0">
              <a:buNone/>
            </a:pPr>
            <a:r>
              <a:rPr lang="fi-FI" sz="1600" b="1"/>
              <a:t>Muutostarve: </a:t>
            </a:r>
            <a:br>
              <a:rPr lang="fi-FI" sz="1600" b="1"/>
            </a:br>
            <a:r>
              <a:rPr lang="fi-FI" sz="1600"/>
              <a:t>Poistetaan kohdasta 5.2 (Talouden hoito) vanhentunut maininta rahoitus- ja kustannustenjakomallia koskevasta tarkastelusta.   </a:t>
            </a:r>
          </a:p>
          <a:p>
            <a:pPr marL="0" indent="0">
              <a:buNone/>
            </a:pPr>
            <a:endParaRPr lang="fi-FI" sz="1600" b="1"/>
          </a:p>
          <a:p>
            <a:pPr marL="0" indent="0">
              <a:buNone/>
            </a:pPr>
            <a:r>
              <a:rPr lang="fi-FI" sz="1600" b="1"/>
              <a:t>Perustelu</a:t>
            </a:r>
            <a:r>
              <a:rPr lang="fi-FI" sz="1600"/>
              <a:t>: </a:t>
            </a:r>
            <a:br>
              <a:rPr lang="fi-FI" sz="1600"/>
            </a:br>
            <a:r>
              <a:rPr lang="fi-FI" sz="1600"/>
              <a:t>Keväällä 2026 on luotu uusi kustannustenjakomalli, joka astuu voimaan 1.1.2027. Uusi kustannustenjakomalli on jatkossa osa 54 §-sopimusta (sopimuksen liite 3).</a:t>
            </a:r>
          </a:p>
          <a:p>
            <a:pPr marL="0" indent="0">
              <a:buNone/>
            </a:pPr>
            <a:endParaRPr lang="fi-FI" sz="1600" b="1"/>
          </a:p>
          <a:p>
            <a:pPr marL="0" indent="0">
              <a:buNone/>
            </a:pPr>
            <a:r>
              <a:rPr lang="fi-FI" sz="1600" b="1"/>
              <a:t>Poistettu sopimusteksti: </a:t>
            </a:r>
            <a:br>
              <a:rPr lang="fi-FI" sz="1600" b="1"/>
            </a:br>
            <a:r>
              <a:rPr lang="fi-FI" sz="1600"/>
              <a:t>Turun työllisyysalueen rahoitus- ja kustannustenjakomallia tarkastellaan kahden vuoden siirtymäajan jälkeen. </a:t>
            </a:r>
          </a:p>
          <a:p>
            <a:pPr marL="0" indent="0">
              <a:buNone/>
            </a:pPr>
            <a:endParaRPr lang="fi-FI" sz="1600"/>
          </a:p>
          <a:p>
            <a:pPr marL="457200" lvl="1" indent="0">
              <a:buNone/>
            </a:pPr>
            <a:endParaRPr lang="fi-FI" sz="1600"/>
          </a:p>
          <a:p>
            <a:pPr marL="457200" lvl="1" indent="0">
              <a:buNone/>
            </a:pPr>
            <a:endParaRPr lang="fi-FI" sz="1600"/>
          </a:p>
          <a:p>
            <a:pPr marL="457200" lvl="1" indent="0">
              <a:buNone/>
            </a:pPr>
            <a:endParaRPr lang="fi-FI" sz="1600" b="1"/>
          </a:p>
        </p:txBody>
      </p:sp>
    </p:spTree>
    <p:extLst>
      <p:ext uri="{BB962C8B-B14F-4D97-AF65-F5344CB8AC3E}">
        <p14:creationId xmlns:p14="http://schemas.microsoft.com/office/powerpoint/2010/main" val="254989387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29C00F0-3336-3466-15C7-7CCFCA300DE5}"/>
            </a:ext>
          </a:extLst>
        </p:cNvPr>
        <p:cNvGrpSpPr/>
        <p:nvPr/>
      </p:nvGrpSpPr>
      <p:grpSpPr>
        <a:xfrm>
          <a:off x="0" y="0"/>
          <a:ext cx="0" cy="0"/>
          <a:chOff x="0" y="0"/>
          <a:chExt cx="0" cy="0"/>
        </a:xfrm>
      </p:grpSpPr>
      <p:sp>
        <p:nvSpPr>
          <p:cNvPr id="2" name="Otsikko 1">
            <a:extLst>
              <a:ext uri="{FF2B5EF4-FFF2-40B4-BE49-F238E27FC236}">
                <a16:creationId xmlns:a16="http://schemas.microsoft.com/office/drawing/2014/main" id="{E6BFE9D6-21FF-B5A2-BB4D-AEAF871B0CB4}"/>
              </a:ext>
            </a:extLst>
          </p:cNvPr>
          <p:cNvSpPr>
            <a:spLocks noGrp="1"/>
          </p:cNvSpPr>
          <p:nvPr>
            <p:ph type="title"/>
          </p:nvPr>
        </p:nvSpPr>
        <p:spPr/>
        <p:txBody>
          <a:bodyPr/>
          <a:lstStyle/>
          <a:p>
            <a:r>
              <a:rPr lang="fi-FI"/>
              <a:t>Yhteistoimintasopimus, muutos 3</a:t>
            </a:r>
          </a:p>
        </p:txBody>
      </p:sp>
      <p:sp>
        <p:nvSpPr>
          <p:cNvPr id="3" name="Sisällön paikkamerkki 2">
            <a:extLst>
              <a:ext uri="{FF2B5EF4-FFF2-40B4-BE49-F238E27FC236}">
                <a16:creationId xmlns:a16="http://schemas.microsoft.com/office/drawing/2014/main" id="{6785D47A-E351-3E34-05A6-3A515FF2CAB2}"/>
              </a:ext>
            </a:extLst>
          </p:cNvPr>
          <p:cNvSpPr>
            <a:spLocks noGrp="1"/>
          </p:cNvSpPr>
          <p:nvPr>
            <p:ph idx="1"/>
          </p:nvPr>
        </p:nvSpPr>
        <p:spPr>
          <a:xfrm>
            <a:off x="1049866" y="1553029"/>
            <a:ext cx="10117667" cy="4009571"/>
          </a:xfrm>
        </p:spPr>
        <p:txBody>
          <a:bodyPr>
            <a:noAutofit/>
          </a:bodyPr>
          <a:lstStyle/>
          <a:p>
            <a:pPr marL="0" indent="0">
              <a:buNone/>
            </a:pPr>
            <a:endParaRPr lang="fi-FI" sz="1600" b="1"/>
          </a:p>
          <a:p>
            <a:pPr marL="0" indent="0">
              <a:buNone/>
            </a:pPr>
            <a:r>
              <a:rPr lang="fi-FI" sz="1600" b="1"/>
              <a:t>Luku: 9. Yhteistoimintasopimuksen muuttaminen ja neuvotteluvelvollisuus </a:t>
            </a:r>
          </a:p>
          <a:p>
            <a:pPr marL="0" indent="0">
              <a:buNone/>
            </a:pPr>
            <a:r>
              <a:rPr lang="fi-FI" sz="1600" b="1">
                <a:solidFill>
                  <a:schemeClr val="accent2">
                    <a:lumMod val="75000"/>
                  </a:schemeClr>
                </a:solidFill>
              </a:rPr>
              <a:t>Keskeiset muutokset: </a:t>
            </a:r>
            <a:br>
              <a:rPr lang="fi-FI" sz="1600" b="1">
                <a:solidFill>
                  <a:schemeClr val="accent2">
                    <a:lumMod val="75000"/>
                  </a:schemeClr>
                </a:solidFill>
              </a:rPr>
            </a:br>
            <a:r>
              <a:rPr lang="fi-FI" sz="1600">
                <a:solidFill>
                  <a:schemeClr val="accent2">
                    <a:lumMod val="75000"/>
                  </a:schemeClr>
                </a:solidFill>
              </a:rPr>
              <a:t>Lisätään velvollisuus neuvotella sopimusmuutoksista valtuustokausittain sekä tilanteessa, jossa sopimuksen perusteena olevissa olosuhteissa tai kustannusperusteissa tapahtuu olennainen, ennakoimaton muutos. </a:t>
            </a:r>
          </a:p>
          <a:p>
            <a:pPr marL="457200" lvl="1" indent="0">
              <a:buNone/>
            </a:pPr>
            <a:endParaRPr lang="fi-FI" sz="1600"/>
          </a:p>
          <a:p>
            <a:pPr marL="457200" lvl="1" indent="0">
              <a:buNone/>
            </a:pPr>
            <a:endParaRPr lang="fi-FI" sz="1600" b="1"/>
          </a:p>
        </p:txBody>
      </p:sp>
    </p:spTree>
    <p:extLst>
      <p:ext uri="{BB962C8B-B14F-4D97-AF65-F5344CB8AC3E}">
        <p14:creationId xmlns:p14="http://schemas.microsoft.com/office/powerpoint/2010/main" val="426299008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7F50816-AD42-5C41-92AC-FD9128925297}"/>
            </a:ext>
          </a:extLst>
        </p:cNvPr>
        <p:cNvGrpSpPr/>
        <p:nvPr/>
      </p:nvGrpSpPr>
      <p:grpSpPr>
        <a:xfrm>
          <a:off x="0" y="0"/>
          <a:ext cx="0" cy="0"/>
          <a:chOff x="0" y="0"/>
          <a:chExt cx="0" cy="0"/>
        </a:xfrm>
      </p:grpSpPr>
      <p:sp>
        <p:nvSpPr>
          <p:cNvPr id="2" name="Otsikko 1">
            <a:extLst>
              <a:ext uri="{FF2B5EF4-FFF2-40B4-BE49-F238E27FC236}">
                <a16:creationId xmlns:a16="http://schemas.microsoft.com/office/drawing/2014/main" id="{22925991-11CE-9AA8-6959-9451A4BD2F68}"/>
              </a:ext>
            </a:extLst>
          </p:cNvPr>
          <p:cNvSpPr>
            <a:spLocks noGrp="1"/>
          </p:cNvSpPr>
          <p:nvPr>
            <p:ph type="title"/>
          </p:nvPr>
        </p:nvSpPr>
        <p:spPr/>
        <p:txBody>
          <a:bodyPr/>
          <a:lstStyle/>
          <a:p>
            <a:r>
              <a:rPr lang="fi-FI"/>
              <a:t>Yhteistoimintasopimus, muutos 3</a:t>
            </a:r>
          </a:p>
        </p:txBody>
      </p:sp>
      <p:sp>
        <p:nvSpPr>
          <p:cNvPr id="3" name="Sisällön paikkamerkki 2">
            <a:extLst>
              <a:ext uri="{FF2B5EF4-FFF2-40B4-BE49-F238E27FC236}">
                <a16:creationId xmlns:a16="http://schemas.microsoft.com/office/drawing/2014/main" id="{CE3DCB8B-65F9-67E3-2763-C746BD99263C}"/>
              </a:ext>
            </a:extLst>
          </p:cNvPr>
          <p:cNvSpPr>
            <a:spLocks noGrp="1"/>
          </p:cNvSpPr>
          <p:nvPr>
            <p:ph idx="1"/>
          </p:nvPr>
        </p:nvSpPr>
        <p:spPr>
          <a:xfrm>
            <a:off x="838200" y="1440494"/>
            <a:ext cx="10515600" cy="4521896"/>
          </a:xfrm>
        </p:spPr>
        <p:txBody>
          <a:bodyPr>
            <a:noAutofit/>
          </a:bodyPr>
          <a:lstStyle/>
          <a:p>
            <a:pPr marL="0" indent="0">
              <a:buNone/>
            </a:pPr>
            <a:endParaRPr lang="fi-FI" sz="1600" b="1"/>
          </a:p>
          <a:p>
            <a:pPr marL="0" indent="0">
              <a:buNone/>
            </a:pPr>
            <a:r>
              <a:rPr lang="fi-FI" sz="1600" b="1"/>
              <a:t>Luku: 9. Yhteistoimintasopimuksen muuttaminen ja neuvotteluvelvollisuus </a:t>
            </a:r>
          </a:p>
          <a:p>
            <a:pPr marL="0" indent="0">
              <a:buNone/>
            </a:pPr>
            <a:endParaRPr lang="fi-FI" sz="1600" b="1"/>
          </a:p>
          <a:p>
            <a:pPr marL="0" indent="0">
              <a:buNone/>
            </a:pPr>
            <a:r>
              <a:rPr lang="fi-FI" sz="1600" b="1"/>
              <a:t>Alkuperäinen sopimusteksti</a:t>
            </a:r>
            <a:r>
              <a:rPr lang="fi-FI" sz="1600"/>
              <a:t>: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fi-FI" sz="1600" b="0" i="0" u="none" strike="noStrike" kern="1200" cap="none" spc="0" normalizeH="0" baseline="0" noProof="0">
                <a:ln>
                  <a:noFill/>
                </a:ln>
                <a:effectLst/>
                <a:uLnTx/>
                <a:uFillTx/>
                <a:ea typeface="+mn-ea"/>
                <a:cs typeface="+mn-cs"/>
              </a:rPr>
              <a:t>”Sopimuksen osapuolilla on velvollisuus neuvotella tähän sopimukseen tehtävistä mahdollisista muutoksista, kun kaksi (2) vuotta on kulunut sopimuksen allekirjoittamisesta. Neuvottelujen yhteydessä tarkastellaan sopimuksen mukaista toimintamallia ja sovitaan sopimukseen tehtävistä mahdollisista muutoksista. Vastuukunta kutsuu koolle neuvottelut ja toimii niiden puheenjohtajana</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fi-FI" sz="1600" b="0" i="0" u="none" strike="noStrike" kern="1200" cap="none" spc="0" normalizeH="0" baseline="0" noProof="0">
              <a:ln>
                <a:noFill/>
              </a:ln>
              <a:effectLst/>
              <a:uLnTx/>
              <a:uFillTx/>
              <a:ea typeface="+mn-ea"/>
              <a:cs typeface="+mn-cs"/>
            </a:endParaRPr>
          </a:p>
          <a:p>
            <a:pPr marL="0" indent="0">
              <a:buNone/>
            </a:pPr>
            <a:r>
              <a:rPr lang="fi-FI" sz="1600" b="1"/>
              <a:t>Uusi teksti: </a:t>
            </a:r>
            <a:br>
              <a:rPr lang="fi-FI" sz="1600" b="1"/>
            </a:br>
            <a:r>
              <a:rPr lang="fi-FI" sz="1600">
                <a:highlight>
                  <a:srgbClr val="FFFF00"/>
                </a:highlight>
              </a:rPr>
              <a:t>Sopimuksen osapuolilla on velvollisuus neuvotella tähän sopimukseen tehtävistä mahdollisista muutoksista, mikäli sopimuksen perusteena olevissa olosuhteissa tai kustannusperusteissa tapahtuu olennainen muutos, jota osapuolet eivät ole voineet kohtuudella ennakoida sopimusta tehtäessä. Neuvotteluiden yhteydessä tarkastellaan sopimuksen mukaista toimintamallia ja sovitaan sopimukseen tehtävistä mahdollisista muutoksista. Vastuukunta kutsuu koolle neuvottelut ja toimii niiden puheenjohtajana. Sopimusta tarkastellaan kuitenkin aina valtuustokausittain. </a:t>
            </a:r>
            <a:endParaRPr lang="fi-FI" sz="1600" b="1">
              <a:highlight>
                <a:srgbClr val="FFFF00"/>
              </a:highlight>
            </a:endParaRPr>
          </a:p>
          <a:p>
            <a:pPr marL="0" indent="0">
              <a:buNone/>
            </a:pPr>
            <a:endParaRPr lang="fi-FI" sz="1600"/>
          </a:p>
          <a:p>
            <a:pPr marL="457200" lvl="1" indent="0">
              <a:buNone/>
            </a:pPr>
            <a:endParaRPr lang="fi-FI" sz="1600"/>
          </a:p>
          <a:p>
            <a:pPr marL="457200" lvl="1" indent="0">
              <a:buNone/>
            </a:pPr>
            <a:r>
              <a:rPr lang="fi-FI" sz="1600"/>
              <a:t>.</a:t>
            </a:r>
          </a:p>
          <a:p>
            <a:pPr marL="457200" lvl="1" indent="0">
              <a:buNone/>
            </a:pPr>
            <a:endParaRPr lang="fi-FI" sz="1600"/>
          </a:p>
          <a:p>
            <a:pPr marL="457200" lvl="1" indent="0">
              <a:buNone/>
            </a:pPr>
            <a:endParaRPr lang="fi-FI" sz="1600" b="1"/>
          </a:p>
        </p:txBody>
      </p:sp>
    </p:spTree>
    <p:extLst>
      <p:ext uri="{BB962C8B-B14F-4D97-AF65-F5344CB8AC3E}">
        <p14:creationId xmlns:p14="http://schemas.microsoft.com/office/powerpoint/2010/main" val="20102977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4C5FCD0-2CF5-C8CB-E802-1901DCAA8C3A}"/>
            </a:ext>
          </a:extLst>
        </p:cNvPr>
        <p:cNvGrpSpPr/>
        <p:nvPr/>
      </p:nvGrpSpPr>
      <p:grpSpPr>
        <a:xfrm>
          <a:off x="0" y="0"/>
          <a:ext cx="0" cy="0"/>
          <a:chOff x="0" y="0"/>
          <a:chExt cx="0" cy="0"/>
        </a:xfrm>
      </p:grpSpPr>
      <p:sp>
        <p:nvSpPr>
          <p:cNvPr id="2" name="Otsikko 1">
            <a:extLst>
              <a:ext uri="{FF2B5EF4-FFF2-40B4-BE49-F238E27FC236}">
                <a16:creationId xmlns:a16="http://schemas.microsoft.com/office/drawing/2014/main" id="{3BC28DBC-EE13-3E61-2311-40FB04BD8E3D}"/>
              </a:ext>
            </a:extLst>
          </p:cNvPr>
          <p:cNvSpPr>
            <a:spLocks noGrp="1"/>
          </p:cNvSpPr>
          <p:nvPr>
            <p:ph type="title"/>
          </p:nvPr>
        </p:nvSpPr>
        <p:spPr/>
        <p:txBody>
          <a:bodyPr/>
          <a:lstStyle/>
          <a:p>
            <a:r>
              <a:rPr lang="fi-FI"/>
              <a:t>Yhteistoimintasopimus, muutos 4</a:t>
            </a:r>
          </a:p>
        </p:txBody>
      </p:sp>
      <p:sp>
        <p:nvSpPr>
          <p:cNvPr id="3" name="Sisällön paikkamerkki 2">
            <a:extLst>
              <a:ext uri="{FF2B5EF4-FFF2-40B4-BE49-F238E27FC236}">
                <a16:creationId xmlns:a16="http://schemas.microsoft.com/office/drawing/2014/main" id="{B164E6AE-C4E9-FE0B-EBEF-A253B8DD48CC}"/>
              </a:ext>
            </a:extLst>
          </p:cNvPr>
          <p:cNvSpPr>
            <a:spLocks noGrp="1"/>
          </p:cNvSpPr>
          <p:nvPr>
            <p:ph idx="1"/>
          </p:nvPr>
        </p:nvSpPr>
        <p:spPr>
          <a:xfrm>
            <a:off x="838200" y="1945757"/>
            <a:ext cx="10515600" cy="3854967"/>
          </a:xfrm>
        </p:spPr>
        <p:txBody>
          <a:bodyPr>
            <a:normAutofit/>
          </a:bodyPr>
          <a:lstStyle/>
          <a:p>
            <a:pPr marL="0" indent="0">
              <a:buNone/>
            </a:pPr>
            <a:r>
              <a:rPr lang="fi-FI" sz="1600" b="1"/>
              <a:t>Luku: 13. Varautuminen sekä toimivalta normaaliolojen häiriötilanteissa ja poikkeusoloissa (uusi luku)</a:t>
            </a:r>
            <a:br>
              <a:rPr lang="fi-FI" sz="1600" b="1"/>
            </a:br>
            <a:endParaRPr lang="fi-FI" sz="1600" b="1"/>
          </a:p>
          <a:p>
            <a:pPr marL="0" indent="0">
              <a:buNone/>
            </a:pPr>
            <a:r>
              <a:rPr lang="fi-FI" sz="1600" b="1"/>
              <a:t>Muutostarve: </a:t>
            </a:r>
            <a:br>
              <a:rPr lang="fi-FI" sz="1600" b="1"/>
            </a:br>
            <a:r>
              <a:rPr lang="fi-FI" sz="1600"/>
              <a:t>Turun työllisyysalueen kunnat ovat sopineet normaaliolojen häiriötilanteita ja poikkeusoloja koskevasta toimivallasta erillisellä, yhteistoimintasopimusta täydentävällä sopimuksella. Sopimus on aiemmin ollut yhteistoimintasopimuksen liitteenä. Jatkossa ko. täydentävä sopimus sisällytetään omana lukunaan varsinaiseen yhteistoimintasopimukseen, jotta erillisestä liitteestä voidaan luopua. </a:t>
            </a:r>
          </a:p>
          <a:p>
            <a:pPr marL="0" indent="0">
              <a:buNone/>
            </a:pPr>
            <a:endParaRPr lang="fi-FI" sz="1600" b="1">
              <a:solidFill>
                <a:schemeClr val="accent2">
                  <a:lumMod val="75000"/>
                </a:schemeClr>
              </a:solidFill>
            </a:endParaRPr>
          </a:p>
          <a:p>
            <a:pPr marL="0" indent="0">
              <a:buNone/>
            </a:pPr>
            <a:r>
              <a:rPr lang="fi-FI" sz="1600" b="1">
                <a:solidFill>
                  <a:schemeClr val="accent2">
                    <a:lumMod val="75000"/>
                  </a:schemeClr>
                </a:solidFill>
              </a:rPr>
              <a:t>Keskeiset muutokset: </a:t>
            </a:r>
            <a:br>
              <a:rPr lang="fi-FI" sz="1600" b="1">
                <a:solidFill>
                  <a:schemeClr val="accent2">
                    <a:lumMod val="75000"/>
                  </a:schemeClr>
                </a:solidFill>
              </a:rPr>
            </a:br>
            <a:r>
              <a:rPr lang="fi-FI" sz="1600">
                <a:solidFill>
                  <a:schemeClr val="accent2">
                    <a:lumMod val="75000"/>
                  </a:schemeClr>
                </a:solidFill>
              </a:rPr>
              <a:t>Sisällytetään täydentävän sopimuksen sisältö yhteistoimintasopimukseen omana lukunaan. </a:t>
            </a:r>
          </a:p>
          <a:p>
            <a:pPr marL="0" lvl="0" indent="0">
              <a:buNone/>
            </a:pPr>
            <a:br>
              <a:rPr lang="fi-FI" sz="1500" b="1"/>
            </a:br>
            <a:endParaRPr lang="fi-FI" sz="1500" b="1"/>
          </a:p>
          <a:p>
            <a:pPr marL="0" indent="0">
              <a:buNone/>
            </a:pPr>
            <a:endParaRPr lang="fi-FI" sz="1600"/>
          </a:p>
          <a:p>
            <a:pPr marL="0" indent="0">
              <a:buNone/>
            </a:pPr>
            <a:endParaRPr lang="fi-FI" sz="1600"/>
          </a:p>
          <a:p>
            <a:pPr marL="0" indent="0">
              <a:buNone/>
            </a:pPr>
            <a:endParaRPr lang="fi-FI" sz="1600"/>
          </a:p>
          <a:p>
            <a:pPr marL="0" indent="0">
              <a:buNone/>
            </a:pPr>
            <a:endParaRPr lang="fi-FI" sz="1600"/>
          </a:p>
          <a:p>
            <a:pPr marL="0" indent="0">
              <a:buNone/>
            </a:pPr>
            <a:endParaRPr lang="fi-FI"/>
          </a:p>
          <a:p>
            <a:pPr marL="0" indent="0">
              <a:buNone/>
            </a:pPr>
            <a:endParaRPr lang="fi-FI"/>
          </a:p>
        </p:txBody>
      </p:sp>
    </p:spTree>
    <p:extLst>
      <p:ext uri="{BB962C8B-B14F-4D97-AF65-F5344CB8AC3E}">
        <p14:creationId xmlns:p14="http://schemas.microsoft.com/office/powerpoint/2010/main" val="2330978489"/>
      </p:ext>
    </p:extLst>
  </p:cSld>
  <p:clrMapOvr>
    <a:masterClrMapping/>
  </p:clrMapOvr>
</p:sld>
</file>

<file path=ppt/theme/theme1.xml><?xml version="1.0" encoding="utf-8"?>
<a:theme xmlns:a="http://schemas.openxmlformats.org/drawingml/2006/main" name="Turun työllisyysalue">
  <a:themeElements>
    <a:clrScheme name="Mukautettu 13">
      <a:dk1>
        <a:srgbClr val="182765"/>
      </a:dk1>
      <a:lt1>
        <a:sysClr val="window" lastClr="FFFFFF"/>
      </a:lt1>
      <a:dk2>
        <a:srgbClr val="182765"/>
      </a:dk2>
      <a:lt2>
        <a:srgbClr val="FFFFFF"/>
      </a:lt2>
      <a:accent1>
        <a:srgbClr val="0032A1"/>
      </a:accent1>
      <a:accent2>
        <a:srgbClr val="00B096"/>
      </a:accent2>
      <a:accent3>
        <a:srgbClr val="F2D4D6"/>
      </a:accent3>
      <a:accent4>
        <a:srgbClr val="0F9ED5"/>
      </a:accent4>
      <a:accent5>
        <a:srgbClr val="E7E7E7"/>
      </a:accent5>
      <a:accent6>
        <a:srgbClr val="694AB6"/>
      </a:accent6>
      <a:hlink>
        <a:srgbClr val="182765"/>
      </a:hlink>
      <a:folHlink>
        <a:srgbClr val="00B096"/>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Hienovaraisen yhtenäinen">
      <a:fillStyleLst>
        <a:solidFill>
          <a:schemeClr val="phClr"/>
        </a:solidFill>
        <a:solidFill>
          <a:schemeClr val="phClr">
            <a:tint val="65000"/>
          </a:schemeClr>
        </a:solidFill>
        <a:solidFill>
          <a:schemeClr val="phClr">
            <a:shade val="80000"/>
            <a:satMod val="15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2700" h="25400" prst="coolSlant"/>
          </a:sp3d>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te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7C8EBF3152A9224FA9EF65D6FD567BBF" ma:contentTypeVersion="3" ma:contentTypeDescription="Create a new document." ma:contentTypeScope="" ma:versionID="d971e52d8e58aa53c814b400d240f6ee">
  <xsd:schema xmlns:xsd="http://www.w3.org/2001/XMLSchema" xmlns:xs="http://www.w3.org/2001/XMLSchema" xmlns:p="http://schemas.microsoft.com/office/2006/metadata/properties" xmlns:ns2="ee629350-04c8-4db1-a052-c1b60d087c9d" targetNamespace="http://schemas.microsoft.com/office/2006/metadata/properties" ma:root="true" ma:fieldsID="aad5487d2e838302104aef0b9c0c6a6a" ns2:_="">
    <xsd:import namespace="ee629350-04c8-4db1-a052-c1b60d087c9d"/>
    <xsd:element name="properties">
      <xsd:complexType>
        <xsd:sequence>
          <xsd:element name="documentManagement">
            <xsd:complexType>
              <xsd:all>
                <xsd:element ref="ns2:MediaServiceMetadata" minOccurs="0"/>
                <xsd:element ref="ns2:MediaServiceFastMetadata"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e629350-04c8-4db1-a052-c1b60d087c9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EF705591-E88E-4ADC-A293-BE86DBD69429}">
  <ds:schemaRefs>
    <ds:schemaRef ds:uri="ee629350-04c8-4db1-a052-c1b60d087c9d"/>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2.xml><?xml version="1.0" encoding="utf-8"?>
<ds:datastoreItem xmlns:ds="http://schemas.openxmlformats.org/officeDocument/2006/customXml" ds:itemID="{93E259FE-BCC6-4823-B3F7-5A3B5F3E5AF7}">
  <ds:schemaRefs>
    <ds:schemaRef ds:uri="http://schemas.microsoft.com/sharepoint/v3/contenttype/forms"/>
  </ds:schemaRefs>
</ds:datastoreItem>
</file>

<file path=customXml/itemProps3.xml><?xml version="1.0" encoding="utf-8"?>
<ds:datastoreItem xmlns:ds="http://schemas.openxmlformats.org/officeDocument/2006/customXml" ds:itemID="{8D19DA67-3E55-45DD-8216-B5CDA7C164D1}">
  <ds:schemaRefs>
    <ds:schemaRef ds:uri="ee629350-04c8-4db1-a052-c1b60d087c9d"/>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docProps/app.xml><?xml version="1.0" encoding="utf-8"?>
<Properties xmlns="http://schemas.openxmlformats.org/officeDocument/2006/extended-properties" xmlns:vt="http://schemas.openxmlformats.org/officeDocument/2006/docPropsVTypes">
  <Template>Teema1</Template>
  <Application>Microsoft Office PowerPoint</Application>
  <PresentationFormat>Widescreen</PresentationFormat>
  <Slides>22</Slides>
  <Notes>21</Notes>
  <HiddenSlides>0</HiddenSlides>
  <ScaleCrop>false</ScaleCrop>
  <HeadingPairs>
    <vt:vector size="4" baseType="variant">
      <vt:variant>
        <vt:lpstr>Theme</vt:lpstr>
      </vt:variant>
      <vt:variant>
        <vt:i4>1</vt:i4>
      </vt:variant>
      <vt:variant>
        <vt:lpstr>Slide Titles</vt:lpstr>
      </vt:variant>
      <vt:variant>
        <vt:i4>22</vt:i4>
      </vt:variant>
    </vt:vector>
  </HeadingPairs>
  <TitlesOfParts>
    <vt:vector size="23" baseType="lpstr">
      <vt:lpstr>Turun työllisyysalue</vt:lpstr>
      <vt:lpstr>Yhteistoimintasopimuksen ja 54 §-sopimuksen tarkastelu</vt:lpstr>
      <vt:lpstr>Muutokset</vt:lpstr>
      <vt:lpstr>PowerPoint Presentation</vt:lpstr>
      <vt:lpstr>Yhteistoimintasopimus, muutos 1</vt:lpstr>
      <vt:lpstr>Yhteistoimintasopimus, muutos 1</vt:lpstr>
      <vt:lpstr>Yhteistoimintasopimus, muutos 2</vt:lpstr>
      <vt:lpstr>Yhteistoimintasopimus, muutos 3</vt:lpstr>
      <vt:lpstr>Yhteistoimintasopimus, muutos 3</vt:lpstr>
      <vt:lpstr>Yhteistoimintasopimus, muutos 4</vt:lpstr>
      <vt:lpstr>Yhteistoimintasopimus, muutos 4</vt:lpstr>
      <vt:lpstr>PowerPoint Presentation</vt:lpstr>
      <vt:lpstr>Sopimus kuntalain 54 §:n mukaisesta viranomaistehtävän hoidosta, muutos 1</vt:lpstr>
      <vt:lpstr>Sopimus kuntalain 54 §:n mukaisesta viranomaistehtävän hoidosta, muutos 2</vt:lpstr>
      <vt:lpstr>Sopimus kuntalain 54 §:n mukaisesta viranomaistehtävän hoidosta, muutos 2</vt:lpstr>
      <vt:lpstr>Sopimus kuntalain 54 §:n mukaisesta viranomaistehtävän hoidosta, muutos 2</vt:lpstr>
      <vt:lpstr>Sopimus kuntalain 54 §:n mukaisesta viranomaistehtävän hoidosta, muutos 3</vt:lpstr>
      <vt:lpstr>Sopimus kuntalain 54 §:n mukaisesta viranomaistehtävän hoidosta, muutos 3</vt:lpstr>
      <vt:lpstr>Sopimus kuntalain 54 §:n mukaisesta viranomaistehtävän hoidosta, muutos 4</vt:lpstr>
      <vt:lpstr>PowerPoint Presentation</vt:lpstr>
      <vt:lpstr>PowerPoint Presentation</vt:lpstr>
      <vt:lpstr>Sopimus kuntalain 54 §:n mukaisesta viranomaistehtävän hoidosta, muutos 5</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Henna Lehtinen</dc:creator>
  <cp:revision>1</cp:revision>
  <cp:lastPrinted>2026-01-23T09:55:44Z</cp:lastPrinted>
  <dcterms:created xsi:type="dcterms:W3CDTF">2025-01-20T04:51:37Z</dcterms:created>
  <dcterms:modified xsi:type="dcterms:W3CDTF">2026-05-29T11:43:02Z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0x0101007C8EBF3152A9224FA9EF65D6FD567BBF</vt:lpwstr>
  </property>
  <property fmtid="{D5CDD505-2E9C-101B-9397-08002B2CF9AE}" pid="3" name="MediaServiceImageTags">
    <vt:lpwstr/>
  </property>
  <property fmtid="{D5CDD505-2E9C-101B-9397-08002B2CF9AE}" pid="4" name="Kunta">
    <vt:lpwstr>3;#Kaikki|4e5ac85e-527c-4d4d-973f-08e71a7c761c</vt:lpwstr>
  </property>
  <property fmtid="{D5CDD505-2E9C-101B-9397-08002B2CF9AE}" pid="5" name="Palvelutyyppi">
    <vt:lpwstr/>
  </property>
  <property fmtid="{D5CDD505-2E9C-101B-9397-08002B2CF9AE}" pid="6" name="Toimintaalue">
    <vt:lpwstr>36;#Kaikki|2f74ae67-2c6c-4516-bae8-0ba6947ac13e</vt:lpwstr>
  </property>
  <property fmtid="{D5CDD505-2E9C-101B-9397-08002B2CF9AE}" pid="7" name="Dokumenttityyppi">
    <vt:lpwstr>33;#Työohje|76b28e33-d18e-4d06-8a1d-11c7d97b314c</vt:lpwstr>
  </property>
</Properties>
</file>